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73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7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159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24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792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535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14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522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92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38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33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A500-7F8F-4605-BCD9-334707F9AE54}" type="datetimeFigureOut">
              <a:rPr lang="vi-VN" smtClean="0"/>
              <a:t>20/08/2020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5776-B37F-46BF-A373-36F8F74A67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31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門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徒生活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– 15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2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耶穌差這十二個人去，吩咐他們說：「外邦人的路，你們不要走；撒瑪利亞人的城，你們不要進；</a:t>
            </a:r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40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可往以色列家迷失的羊那裡去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走隨傳，說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天國近了！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』 </a:t>
            </a:r>
          </a:p>
        </p:txBody>
      </p:sp>
    </p:spTree>
    <p:extLst>
      <p:ext uri="{BB962C8B-B14F-4D97-AF65-F5344CB8AC3E}">
        <p14:creationId xmlns:p14="http://schemas.microsoft.com/office/powerpoint/2010/main" val="5960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醫治病人，叫死人復活，叫長大痲瘋的潔淨，把鬼趕出去。你們白白的得來，也要白白的捨去。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袋裡不要帶金銀銅錢。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行路不要帶口袋；不要帶兩件褂子，也不要帶鞋和柺杖；因為工人得飲食是應當的。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們無論進哪一城，哪一村，要打聽那裡誰是好人，就住在他家，直住到走的時候。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進他家裡去，要請他的安。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家若配得平安，你們所求的平安就必臨到那家；若不配得，你們所求的平安仍歸你們。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8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凡不接待你們、不聽你們話的人，你們離開那家，或是那城的時候，就把腳上的塵土跺下去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7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實在告訴你們，當審判的日子，所多瑪和蛾摩拉所受的，比那城還容易受呢！」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3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249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門徒生活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門徒生活</dc:title>
  <dc:creator>Windows User</dc:creator>
  <cp:lastModifiedBy>Windows User</cp:lastModifiedBy>
  <cp:revision>1</cp:revision>
  <dcterms:created xsi:type="dcterms:W3CDTF">2020-08-20T11:40:43Z</dcterms:created>
  <dcterms:modified xsi:type="dcterms:W3CDTF">2020-08-20T11:46:44Z</dcterms:modified>
</cp:coreProperties>
</file>