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切實相愛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16-18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羅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</a:p>
          <a:p>
            <a:r>
              <a:rPr lang="zh-CN" altLang="en-US" dirty="0" smtClean="0"/>
              <a:t>弗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主為我們捨命，我們從此就知道何為愛；我們也當為弟兄捨命。</a:t>
            </a:r>
            <a:r>
              <a:rPr lang="en-US" altLang="zh-TW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凡有世上財物的，看見弟兄窮乏，卻塞住憐恤的心，愛神的心怎能存在他裡面呢？</a:t>
            </a:r>
            <a:r>
              <a:rPr lang="en-US" altLang="zh-TW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小子們哪，我們相愛，不要只在言語和舌頭上，總要在行為和誠實上。</a:t>
            </a:r>
            <a:r>
              <a:rPr lang="en-US" altLang="zh-TW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所以，我們務要追求和睦的事與彼此建立德行的事。</a:t>
            </a: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26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你們既因順從真理，潔淨了自己的心，以致愛弟兄沒有虛假，就當從心裡彼此切實相愛。</a:t>
            </a:r>
            <a:endParaRPr lang="en-US" altLang="zh-TW" sz="6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凡事謙虛、溫柔、忍耐，用愛心互相寬容，聖徒缺乏要幫補；客要一味的款待。</a:t>
            </a: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575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與喜樂的人要同樂；與哀哭的人要同哭。污穢的言語一句不可出口，只要隨事說造就人的好話，叫聽見的人得益處</a:t>
            </a:r>
            <a:r>
              <a:rPr lang="zh-TW" altLang="en-US" sz="6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46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</a:t>
            </a:r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要以恩慈相待，存憐憫的心，彼此饒恕，正如神在基督裡饒恕了你們一樣。</a:t>
            </a: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0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各人要照所得的恩賜彼此服事，作神百般恩賜的好管家。</a:t>
            </a:r>
            <a:r>
              <a:rPr lang="en-US" altLang="zh-TW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最要緊的是彼此切實相愛，因為愛能遮掩許多的罪</a:t>
            </a:r>
            <a:r>
              <a:rPr lang="zh-TW" altLang="en-US" sz="6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1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TW" altLang="en-US" sz="6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而言之，你們都要同心，彼此體恤，相愛如弟兄，存慈憐謙卑的心。</a:t>
            </a:r>
            <a:endParaRPr lang="en-US" altLang="zh-TW" sz="6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68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能以和眾聖徒一同明白基督的愛是何等長闊高深，並知道這愛是過於人所能測度的，便叫神一切所充滿的，充滿了你們。</a:t>
            </a: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56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</TotalTime>
  <Words>464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JhengHei</vt:lpstr>
      <vt:lpstr>宋体</vt:lpstr>
      <vt:lpstr>华文楷体</vt:lpstr>
      <vt:lpstr>Century Schoolbook</vt:lpstr>
      <vt:lpstr>Wingdings</vt:lpstr>
      <vt:lpstr>Wingdings 2</vt:lpstr>
      <vt:lpstr>Oriel</vt:lpstr>
      <vt:lpstr>切實相愛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2</cp:revision>
  <dcterms:created xsi:type="dcterms:W3CDTF">2012-12-09T00:24:41Z</dcterms:created>
  <dcterms:modified xsi:type="dcterms:W3CDTF">2020-02-08T06:14:06Z</dcterms:modified>
</cp:coreProperties>
</file>