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4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8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1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1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4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3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5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基督再來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1-3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；徒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</a:p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帖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16-18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；啟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6-7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你們心裡不要憂愁；你們信神，也當信我。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在我父的家裡有許多住處；若是沒有，我就早已告訴你們了。我去原是為你們預備地方去。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>
            <a:normAutofit lnSpcReduction="10000"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我若去為你們預備了地方，就必再來接你們到我那裡去，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有一朵雲彩把他接去，便看不見他了。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這離開你們被接升天的耶穌，你們見他怎樣往天上去，他還要怎樣來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43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因為主必親自從天降臨，有呼叫的聲音和天使長的聲音，又有神的號吹響；那在基督裡死了的人必先復活。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1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以後我們這活著還存留的人必和他們一同被提到雲裡，在空中與主相遇。這樣，我們就要和主永遠同在。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501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82400" cy="6858000"/>
          </a:xfrm>
        </p:spPr>
        <p:txBody>
          <a:bodyPr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所以，你們當用這些話彼此勸慰。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這些話是真實可信的。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看哪，我必快來！凡遵守這書上預言的有福了！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44148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</TotalTime>
  <Words>296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基督再來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10</cp:revision>
  <dcterms:created xsi:type="dcterms:W3CDTF">2012-12-23T00:19:59Z</dcterms:created>
  <dcterms:modified xsi:type="dcterms:W3CDTF">2020-02-21T11:20:01Z</dcterms:modified>
</cp:coreProperties>
</file>