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latin typeface="微軟正黑體" pitchFamily="34" charset="-120"/>
                <a:ea typeface="微軟正黑體" pitchFamily="34" charset="-120"/>
              </a:rPr>
              <a:t>遵行主話</a:t>
            </a:r>
            <a:endParaRPr 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23-24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24-27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；雅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22-25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你們若愛我，就必遵守我的命令。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有了我的命令又遵守的，這人就是愛我的；愛我的必蒙我父愛他，我也要愛他，並且要向他顯現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人若愛我，就必遵守我的道；我父也必愛他，並且我們要到他那裡去，與他同住。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不愛我的人就不遵守我的道。你們所聽見的道不是我的，乃是差我來之父的道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所以，凡聽見我這話就去行的，好比一個聰明人，把房子蓋在磐石上；</a:t>
            </a:r>
            <a:r>
              <a:rPr lang="en-US" altLang="zh-TW" sz="6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雨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淋，水沖，風吹，撞著那房子，房子總不倒塌，因為根基立在磐石上。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凡聽見我這話不去行的，好比一個無知的人，把房子蓋在沙土上；</a:t>
            </a:r>
            <a:r>
              <a:rPr lang="en-US" altLang="zh-TW" sz="48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雨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淋，水沖，風吹，撞著那房子，房子就倒塌了，並且倒塌得很大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只是你們要行道，不要單單聽道，自己欺哄自己。</a:t>
            </a:r>
            <a:r>
              <a:rPr lang="en-US" altLang="zh-TW" sz="48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因為聽道而不行道的，就像人對著鏡子看自己本來的面目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4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看</a:t>
            </a:r>
            <a:r>
              <a:rPr lang="zh-TW" altLang="en-US" sz="4800" dirty="0">
                <a:latin typeface="微軟正黑體" pitchFamily="34" charset="-120"/>
                <a:ea typeface="微軟正黑體" pitchFamily="34" charset="-120"/>
              </a:rPr>
              <a:t>見，走後，隨即忘了他的相貌如何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惟有詳細察看那全備，使人自由之律法的，並且時常如此，這人既不是聽了就忘，乃是實在行出來，就在他所行的事上必然得福。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52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49</TotalTime>
  <Words>395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遵行主話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15</cp:revision>
  <dcterms:created xsi:type="dcterms:W3CDTF">2012-12-23T00:19:59Z</dcterms:created>
  <dcterms:modified xsi:type="dcterms:W3CDTF">2019-08-03T03:55:15Z</dcterms:modified>
</cp:coreProperties>
</file>