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2" r:id="rId5"/>
    <p:sldId id="263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1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7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0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2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忠心到底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啟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45-47</a:t>
            </a:r>
          </a:p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10-13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；林前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57-58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70104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你務要至死忠心，我就賜給你那生命的冠冕。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誰是忠心有見識的僕人，為主人所派，管理家裡的人，按時分糧給他們呢？</a:t>
            </a:r>
            <a:r>
              <a:rPr lang="en-US" altLang="zh-TW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70104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人來到，看見他這樣行那僕人就有福了</a:t>
            </a:r>
            <a:r>
              <a:rPr lang="zh-TW" altLang="en-US" sz="6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我實在告訴你們，主人要派他管理一切所有的</a:t>
            </a:r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6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70104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在最小的事上忠心，在大事上也忠心；在最小的事上不義，在大事上也不義</a:t>
            </a:r>
            <a:r>
              <a:rPr lang="zh-TW" altLang="en-US" sz="6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倘若你們在不義的錢財上不忠心，誰還把那真實的錢財托付你們呢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？</a:t>
            </a:r>
            <a:r>
              <a:rPr lang="en-US" altLang="zh-TW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25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倘</a:t>
            </a:r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若你們在別人的東西上不忠心，誰還把你們自己的東西給你們呢</a:t>
            </a:r>
            <a:r>
              <a:rPr lang="zh-TW" altLang="en-US" sz="6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？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個僕人不能事奉兩個主；不是惡這個愛那個，就是重這個輕那個。你們不能又事奉神，又事奉瑪門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20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506200" cy="70104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謝神，使我們藉著我們的主耶穌基督得勝。</a:t>
            </a:r>
            <a:r>
              <a:rPr lang="en-US" altLang="zh-TW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所以，我親愛的弟兄們，你們務要堅固，不可搖動，常常竭力多做主工；因為知道，你們的勞苦在主裡面不是徒然的</a:t>
            </a:r>
            <a:r>
              <a:rPr lang="zh-TW" altLang="en-US" sz="6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85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</TotalTime>
  <Words>328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忠心到底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23</cp:revision>
  <dcterms:created xsi:type="dcterms:W3CDTF">2012-12-23T00:19:59Z</dcterms:created>
  <dcterms:modified xsi:type="dcterms:W3CDTF">2020-05-23T03:56:42Z</dcterms:modified>
</cp:coreProperties>
</file>