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-5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dirty="0" smtClean="0">
                <a:latin typeface="Microsoft JhengHei" pitchFamily="34" charset="-120"/>
                <a:ea typeface="Microsoft JhengHei" pitchFamily="34" charset="-120"/>
              </a:rPr>
              <a:t>主是力量</a:t>
            </a:r>
            <a:endParaRPr lang="en-US" sz="8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詩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27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1-8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，</a:t>
            </a:r>
            <a:r>
              <a:rPr lang="en-US" altLang="zh-CN" smtClean="0">
                <a:latin typeface="Microsoft JhengHei" pitchFamily="34" charset="-120"/>
                <a:ea typeface="Microsoft JhengHei" pitchFamily="34" charset="-120"/>
              </a:rPr>
              <a:t>13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-</a:t>
            </a:r>
            <a:r>
              <a:rPr lang="en-US" altLang="zh-CN" smtClean="0">
                <a:latin typeface="Microsoft JhengHei" pitchFamily="34" charset="-120"/>
                <a:ea typeface="Microsoft JhengHei" pitchFamily="34" charset="-120"/>
              </a:rPr>
              <a:t>14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耶和華是我的亮光，是我的拯救，我還怕誰呢？耶和華是我性命的保障，我還懼誰呢？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那作惡的就是我的仇敵，前來吃我肉的時候就絆跌仆倒。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5200" dirty="0">
                <a:latin typeface="Microsoft JhengHei" pitchFamily="34" charset="-120"/>
                <a:ea typeface="Microsoft JhengHei" pitchFamily="34" charset="-120"/>
              </a:rPr>
              <a:t>雖有軍兵安營攻擊我，我的心也不害怕；雖然興起刀兵攻擊我，我必仍舊安穩。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200" b="1" dirty="0">
                <a:latin typeface="Microsoft JhengHei" pitchFamily="34" charset="-120"/>
                <a:ea typeface="Microsoft JhengHei" pitchFamily="34" charset="-120"/>
              </a:rPr>
              <a:t>有一件事，我曾求耶和華，我仍要尋求：就是一生一世住在耶和華的殿中，瞻仰他的榮美，在他的殿裡求問。</a:t>
            </a:r>
            <a:r>
              <a:rPr lang="en-US" altLang="zh-TW" sz="52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5200" dirty="0">
                <a:latin typeface="Microsoft JhengHei" pitchFamily="34" charset="-120"/>
                <a:ea typeface="Microsoft JhengHei" pitchFamily="34" charset="-120"/>
              </a:rPr>
              <a:t>因為我遭遇患難，他必暗暗的保守我；在他亭子裡，把我藏在他帳幕的隱密處，將我高舉在磐石上。</a:t>
            </a:r>
            <a:r>
              <a:rPr lang="en-US" altLang="zh-TW" sz="5200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5200" b="1" dirty="0">
                <a:latin typeface="Microsoft JhengHei" pitchFamily="34" charset="-120"/>
                <a:ea typeface="Microsoft JhengHei" pitchFamily="34" charset="-120"/>
              </a:rPr>
              <a:t>現在我得以昂首，高過四面的仇敵。我要在他的帳幕裡歡然獻祭；我要唱詩歌頌耶和華。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耶和華啊，我用聲音呼籲的時候，求你垂聽；並求你憐恤我，應允我。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你說：你們當尋求我的面。那時我心向你說：耶和華啊，你的面我正要尋求。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我若不信在活人之地得見耶和華的恩惠，就早已喪膽了。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要等候耶和華！當壯膽，堅固你的心！我再說，要等候耶和華！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69</TotalTime>
  <Words>357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chongbai</vt:lpstr>
      <vt:lpstr>主是力量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15</cp:revision>
  <dcterms:created xsi:type="dcterms:W3CDTF">2012-12-23T00:19:59Z</dcterms:created>
  <dcterms:modified xsi:type="dcterms:W3CDTF">2019-07-20T10:40:31Z</dcterms:modified>
</cp:coreProperties>
</file>