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1" d="100"/>
          <a:sy n="131" d="100"/>
        </p:scale>
        <p:origin x="162" y="10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7/8/2021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7/8/2021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7/8/2021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7/8/2021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7/8/2021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7/8/2021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7/8/2021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7/8/2021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7/8/2021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7/8/2021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7/8/2021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5546F-C09B-4E63-ABC5-F7C86A7E8D66}" type="datetimeFigureOut">
              <a:rPr lang="en-US" smtClean="0"/>
              <a:pPr/>
              <a:t>7/8/2021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zh-CN" altLang="en-US" sz="72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主是力量</a:t>
            </a:r>
            <a:endParaRPr lang="en-US" sz="72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詩  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27</a:t>
            </a:r>
            <a:r>
              <a:rPr lang="zh-CN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1-8</a:t>
            </a:r>
            <a:r>
              <a:rPr lang="zh-CN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en-US" altLang="zh-CN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13-14</a:t>
            </a:r>
            <a:endParaRPr 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8991600" cy="5143500"/>
          </a:xfrm>
        </p:spPr>
        <p:txBody>
          <a:bodyPr anchor="ctr">
            <a:normAutofit/>
          </a:bodyPr>
          <a:lstStyle/>
          <a:p>
            <a:r>
              <a:rPr lang="zh-TW" altLang="en-US" sz="48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耶和華是我的亮光，是我的拯救，我還怕誰呢？耶和華是我性命的保障，我還懼誰呢？</a:t>
            </a:r>
            <a:r>
              <a:rPr lang="en-US" altLang="zh-TW" sz="48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</a:p>
          <a:p>
            <a:r>
              <a:rPr lang="zh-TW" altLang="en-US" sz="48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那作惡的就是我的仇敵，前來吃我肉的時候就絆跌仆倒。</a:t>
            </a:r>
            <a:r>
              <a:rPr lang="en-US" altLang="zh-TW" sz="48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5143500"/>
          </a:xfrm>
        </p:spPr>
        <p:txBody>
          <a:bodyPr anchor="ctr">
            <a:normAutofit fontScale="92500" lnSpcReduction="10000"/>
          </a:bodyPr>
          <a:lstStyle/>
          <a:p>
            <a:r>
              <a:rPr lang="zh-TW" altLang="en-US" sz="5200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雖有軍兵安營攻擊我，我的心也不害怕；雖然興起刀兵攻擊我，我必仍舊安穩。</a:t>
            </a:r>
            <a:r>
              <a:rPr lang="en-US" altLang="zh-TW" sz="5400" dirty="0" smtClean="0">
                <a:solidFill>
                  <a:srgbClr val="000066"/>
                </a:solidFill>
              </a:rPr>
              <a:t> </a:t>
            </a:r>
          </a:p>
          <a:p>
            <a:r>
              <a:rPr lang="zh-TW" altLang="en-US" sz="52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有一件事，我曾求耶和華，我仍要尋求：就是一生一世住在耶和華的殿中，瞻仰他的榮美，在他的殿裡求問。</a:t>
            </a:r>
            <a:r>
              <a:rPr lang="en-US" altLang="zh-TW" sz="52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 </a:t>
            </a:r>
            <a:endParaRPr lang="en-US" altLang="zh-TW" sz="52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8991600" cy="5143500"/>
          </a:xfrm>
        </p:spPr>
        <p:txBody>
          <a:bodyPr anchor="ctr">
            <a:normAutofit lnSpcReduction="10000"/>
          </a:bodyPr>
          <a:lstStyle/>
          <a:p>
            <a:r>
              <a:rPr lang="zh-TW" altLang="en-US" sz="4800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因為我遭遇患難，他必暗暗的保守我；在他亭子裡，把我藏在他帳幕的隱密處，將我高舉在磐石上。</a:t>
            </a:r>
            <a:r>
              <a:rPr lang="en-US" altLang="zh-TW" sz="4800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 </a:t>
            </a:r>
            <a:endParaRPr lang="en-US" altLang="zh-TW" sz="4800" dirty="0" smtClean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r>
              <a:rPr lang="zh-TW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現在我得以昂首，高過四面的仇敵。我要在他的帳幕裡歡然獻祭；我要唱詩歌頌耶和華。</a:t>
            </a:r>
            <a:r>
              <a:rPr lang="en-US" altLang="zh-TW" sz="4800" b="1" dirty="0">
                <a:solidFill>
                  <a:srgbClr val="000066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8991600" cy="5143500"/>
          </a:xfrm>
        </p:spPr>
        <p:txBody>
          <a:bodyPr anchor="ctr">
            <a:normAutofit/>
          </a:bodyPr>
          <a:lstStyle/>
          <a:p>
            <a:r>
              <a:rPr lang="zh-TW" altLang="en-US" sz="4800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耶和華啊，我用聲音呼籲的時候，求你垂聽；並求你憐恤我，應允我。</a:t>
            </a:r>
            <a:r>
              <a:rPr lang="en-US" altLang="zh-TW" sz="5400" dirty="0" smtClean="0">
                <a:solidFill>
                  <a:srgbClr val="000066"/>
                </a:solidFill>
              </a:rPr>
              <a:t> </a:t>
            </a:r>
          </a:p>
          <a:p>
            <a:r>
              <a:rPr lang="zh-TW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你說：你們當尋求我的面。那時我心向你說：耶和華啊，你的面我正要尋求。</a:t>
            </a:r>
            <a:r>
              <a:rPr lang="en-US" altLang="zh-TW" sz="5400" b="1" dirty="0" smtClean="0">
                <a:solidFill>
                  <a:srgbClr val="000066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067800" cy="5143500"/>
          </a:xfrm>
        </p:spPr>
        <p:txBody>
          <a:bodyPr anchor="ctr">
            <a:normAutofit/>
          </a:bodyPr>
          <a:lstStyle/>
          <a:p>
            <a:r>
              <a:rPr lang="zh-TW" altLang="en-US" sz="4800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我若不信在活人之地得見耶和華的恩惠，就早已喪膽了。</a:t>
            </a:r>
            <a:r>
              <a:rPr lang="en-US" altLang="zh-TW" sz="5400" dirty="0" smtClean="0">
                <a:solidFill>
                  <a:srgbClr val="000066"/>
                </a:solidFill>
              </a:rPr>
              <a:t> </a:t>
            </a:r>
          </a:p>
          <a:p>
            <a:r>
              <a:rPr lang="zh-TW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要等候耶和華！當壯膽，堅固你的心！我再說，要等候耶和華！</a:t>
            </a:r>
            <a:r>
              <a:rPr lang="en-US" altLang="zh-TW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hongbai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chongbai</Template>
  <TotalTime>85</TotalTime>
  <Words>357</Words>
  <Application>Microsoft Office PowerPoint</Application>
  <PresentationFormat>On-screen Show (16:9)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Microsoft JhengHei</vt:lpstr>
      <vt:lpstr>Microsoft JhengHei</vt:lpstr>
      <vt:lpstr>新細明體</vt:lpstr>
      <vt:lpstr>Arial</vt:lpstr>
      <vt:lpstr>Calibri</vt:lpstr>
      <vt:lpstr>chongbai</vt:lpstr>
      <vt:lpstr>主是力量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Version 5.1 build 2600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救主降生</dc:title>
  <dc:creator>Microsoft Windows</dc:creator>
  <cp:lastModifiedBy>Windows User</cp:lastModifiedBy>
  <cp:revision>22</cp:revision>
  <dcterms:created xsi:type="dcterms:W3CDTF">2012-12-23T00:19:59Z</dcterms:created>
  <dcterms:modified xsi:type="dcterms:W3CDTF">2021-07-08T05:51:14Z</dcterms:modified>
</cp:coreProperties>
</file>