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4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6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6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4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1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7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2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信靠順服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撒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 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羅 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15-16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 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7-9</a:t>
            </a:r>
          </a:p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37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39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撒母耳說：耶和華喜悅燔祭和平安祭，豈如喜悅人聽從他的話呢？聽命勝於獻祭；順從勝於公羊的脂油。</a:t>
            </a:r>
            <a:endParaRPr lang="en-US" altLang="zh-TW" sz="6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05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這卻怎麼樣呢？我們在恩典之下，不在律法之下，就可以犯罪嗎？斷乎不可！</a:t>
            </a:r>
            <a:endParaRPr lang="en-US" altLang="zh-TW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44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豈不曉得你們獻上自己作奴僕，順從誰，就作誰的奴僕嗎？或作罪的奴僕，以至於死；或作順命的奴僕，以至成義。</a:t>
            </a:r>
            <a:endParaRPr lang="en-US" altLang="zh-TW" sz="6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4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基督在肉體的時候，既大聲哀哭，流淚禱告，懇求那能救他免死的主，就因他的虔誠蒙了應允</a:t>
            </a:r>
            <a:r>
              <a:rPr lang="zh-TW" altLang="en-US" sz="6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。</a:t>
            </a:r>
            <a:endParaRPr lang="en-US" altLang="zh-TW" sz="6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他雖然為兒子，還是因所受的苦難學了順從</a:t>
            </a:r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33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他既得以完全，就為凡順從他的人成了永遠得救的根源、</a:t>
            </a:r>
            <a:endParaRPr lang="en-US" altLang="zh-TW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你當倚靠耶和華而行善，住在地上，以他的信實為糧</a:t>
            </a:r>
            <a:r>
              <a:rPr lang="zh-TW" altLang="en-US" sz="6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TW" sz="6400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當將你的事交託耶和華，並倚靠他，他就必成全</a:t>
            </a:r>
            <a:r>
              <a:rPr lang="zh-TW" altLang="en-US" sz="6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。</a:t>
            </a:r>
            <a:endParaRPr lang="en-US" altLang="zh-TW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95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你當默然倚靠耶和華，耐性等候他；不要因那道路通達的和那惡謀成就的心懷不平</a:t>
            </a:r>
            <a:r>
              <a:rPr lang="zh-TW" altLang="en-US" sz="6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因我所遭遇的是出於你，我就默然不語。主啊，如今我等什麼呢？我的指望在乎你！</a:t>
            </a:r>
            <a:endParaRPr lang="en-US" altLang="zh-TW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endParaRPr lang="en-US" altLang="zh-TW" sz="6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879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</TotalTime>
  <Words>371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Theme1</vt:lpstr>
      <vt:lpstr>信靠順服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Windows User</cp:lastModifiedBy>
  <cp:revision>11</cp:revision>
  <dcterms:created xsi:type="dcterms:W3CDTF">2012-12-09T00:24:41Z</dcterms:created>
  <dcterms:modified xsi:type="dcterms:W3CDTF">2020-04-03T13:46:16Z</dcterms:modified>
</cp:coreProperties>
</file>