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主是力量</a:t>
            </a:r>
            <a:endParaRPr 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1-8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13-14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耶和華是我的亮光，是我的拯救，我還怕誰呢？耶和華是我性命的保障，我還懼誰呢？</a:t>
            </a:r>
            <a:r>
              <a:rPr lang="en-US" altLang="zh-TW" sz="48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那作惡的就是我的仇敵，前來吃我肉的時候就絆跌仆倒。</a:t>
            </a:r>
            <a:r>
              <a:rPr lang="en-US" altLang="zh-TW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TW" sz="48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5200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雖有軍兵安營攻擊我，我的心也不害怕；雖然興起刀兵攻擊我，我必仍舊安穩。</a:t>
            </a:r>
            <a:r>
              <a:rPr lang="en-US" altLang="zh-TW" sz="54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zh-TW" altLang="en-US" sz="52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有一件事，我曾求耶和華，我仍要尋求：就是一生一世住在耶和華的殿中，瞻仰他的榮美，在他的殿裡求問。</a:t>
            </a:r>
            <a:r>
              <a:rPr lang="en-US" altLang="zh-TW" sz="52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TW" sz="52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因為我遭遇患難，他必暗暗的保守我；在他亭子裡，把我藏在他帳幕的隱密處，將我高舉在磐石上。</a:t>
            </a:r>
            <a:r>
              <a:rPr lang="en-US" altLang="zh-TW" sz="4800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TW" sz="4800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endParaRPr lang="en-US" altLang="zh-TW" sz="4800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現在我得以昂首，高過四面的仇敵。我要在他的帳幕裡歡然獻祭；我要唱詩歌頌耶和華。</a:t>
            </a:r>
            <a:r>
              <a:rPr lang="en-US" altLang="zh-TW" sz="4800" b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66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耶和華啊，我用聲音呼籲的時候，求你垂聽；並求你憐恤我，應允我。</a:t>
            </a:r>
            <a:r>
              <a:rPr lang="en-US" altLang="zh-TW" sz="54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你說：你們當尋求我的面。那時我心向你說：耶和華啊，你的面我正要尋求。</a:t>
            </a:r>
            <a:r>
              <a:rPr lang="en-US" altLang="zh-TW" sz="5400" b="1" dirty="0" smtClean="0">
                <a:solidFill>
                  <a:srgbClr val="00206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我若不信在活人之地得見耶和華的恩惠，就早已喪膽了。</a:t>
            </a:r>
            <a:r>
              <a:rPr lang="en-US" altLang="zh-TW" sz="54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要等候耶和華！當壯膽，堅固你的心！我再說，要等候耶和華！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84</TotalTime>
  <Words>357</Words>
  <Application>Microsoft Office PowerPoint</Application>
  <PresentationFormat>On-screen Show (16:9)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chongbai</vt:lpstr>
      <vt:lpstr>主是力量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19</cp:revision>
  <dcterms:created xsi:type="dcterms:W3CDTF">2012-12-23T00:19:59Z</dcterms:created>
  <dcterms:modified xsi:type="dcterms:W3CDTF">2020-03-20T05:03:27Z</dcterms:modified>
</cp:coreProperties>
</file>