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14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59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15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22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4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1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97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72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5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B01-4793-42E3-89AD-DFECB4B15CC3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1224-E967-472B-B3E0-1C1DD05A74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81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惜別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箴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– 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: 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91 : 11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申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24 – 26 ; 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26 : 12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0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你要專心仰賴耶和華，不可倚靠自己的聰明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在你一切所行的事上都要認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指引你的路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7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將生命的道路指示我。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前有滿足的喜樂；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手中有永遠的福樂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耶和華啊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保護他們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保佑他們永遠脫離這世代的人。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為你吩咐他的使者，在你行的一切道路上保護你。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耶和華必在你前面行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與你同在，必不撇下你，也不丟棄你。不要懼怕，也不要驚惶。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3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耶和華是我的亮光，是我的拯救，我還怕誰呢？耶和華是我性命的保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障，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我還懼誰呢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7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耶和華賜福給你，保護你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。願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耶和華使他的臉光照你，賜恩給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你。願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耶和華向你仰臉，賜你平安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我的腳站在平坦地方；在眾會中我要稱頌耶和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316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惜別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惜別</dc:title>
  <dc:creator>Windows User</dc:creator>
  <cp:lastModifiedBy>Windows User</cp:lastModifiedBy>
  <cp:revision>4</cp:revision>
  <dcterms:created xsi:type="dcterms:W3CDTF">2020-08-13T14:34:29Z</dcterms:created>
  <dcterms:modified xsi:type="dcterms:W3CDTF">2020-08-13T14:47:18Z</dcterms:modified>
</cp:coreProperties>
</file>