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528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189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14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52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317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84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47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3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920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512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955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449A-B908-4AFC-B6D8-4CD18DAA99DA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ADB2-7FA1-43A6-9167-75CA7B0AF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7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主是偉大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2971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145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– 13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我的神我的王啊，我要尊崇你！我要永永遠遠稱頌你的名！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要天天稱頌你，也要永永遠遠讚美你的名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耶和華本為大，該受大讚美；其大無法測度。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6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這代要對那代頌讚你的作為，也要傳揚你的大能。 </a:t>
            </a: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要默念你威嚴的尊榮和你奇妙的作為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人要傳說你可畏之事的能力；我也要傳揚你的大德。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89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他們記念你的大恩就要傳出來，並要歌唱你的公義。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和華有恩惠，有憐憫，不輕易發怒，大有慈愛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耶和華善待萬民；他的慈悲覆庇他一切所造的。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1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耶和華啊，你一切所造的都要稱謝你；你的聖民也要稱頌你，</a:t>
            </a:r>
            <a:r>
              <a:rPr lang="zh-TW" altLang="en-US" dirty="0"/>
              <a:t> </a:t>
            </a: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說你國的榮耀，談論你的大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7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叫世人知道你大能的作為，並你國度威嚴的榮耀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你的國是永遠的國！你執掌的權柄存到萬代！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151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主是偉大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主是偉大</dc:title>
  <dc:creator>Windows User</dc:creator>
  <cp:lastModifiedBy>Windows User</cp:lastModifiedBy>
  <cp:revision>3</cp:revision>
  <dcterms:created xsi:type="dcterms:W3CDTF">2020-08-13T16:14:04Z</dcterms:created>
  <dcterms:modified xsi:type="dcterms:W3CDTF">2020-08-13T16:19:01Z</dcterms:modified>
</cp:coreProperties>
</file>