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4BC4726-2204-402F-8651-3DE2807316DF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4BC4726-2204-402F-8651-3DE2807316DF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4BC4726-2204-402F-8651-3DE2807316DF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dirty="0" smtClean="0">
                <a:latin typeface="微軟正黑體" pitchFamily="34" charset="-120"/>
                <a:ea typeface="微軟正黑體" pitchFamily="34" charset="-120"/>
              </a:rPr>
              <a:t>堅守不屈</a:t>
            </a:r>
            <a:endParaRPr lang="en-US" sz="8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腓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27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；弗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10-13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；提後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3-4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林前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15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58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只要你們行事為人與基督的福音相稱，叫我或來見你們，或不在你們那裡，可以聽見你們的景況，知道你們同有一個心志，站立得穩，為所信的福音齊心努力。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我還有末了的話：你們要靠著主，倚賴他的大能大力作剛強的人。要穿戴神所賜的全副軍裝，就能抵擋魔鬼的詭計。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因我們並不是與屬血氣的爭戰，乃是與那些執政的、掌權的、管轄這幽暗世界的，以及天空屬靈氣的惡魔爭戰。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所以，要拿起神所賜的全副軍裝，好在磨難的日子抵擋仇敵，並且成就了一切，還能站立得住。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靠著聖靈，隨時多方禱告祈求；並要在此警醒不倦，為眾聖徒祈求，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你要在基督耶穌的恩典上剛強起來。你要和我同受苦難，好像基督耶穌的精兵。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凡在軍中當兵的，不將世務纏身，好叫那招他當兵的人喜悅。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所以，我親愛的弟兄們，你們務要堅固，不可搖動，常常竭力多做主工；因為知道，你們的勞苦在主裡面不是徒然的。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</TotalTime>
  <Words>276</Words>
  <Application>Microsoft Office PowerPoint</Application>
  <PresentationFormat>如螢幕大小 (4:3)</PresentationFormat>
  <Paragraphs>11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Oriel</vt:lpstr>
      <vt:lpstr>堅守不屈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切實相愛</dc:title>
  <dc:creator>Microsoft Windows</dc:creator>
  <cp:lastModifiedBy>DaTang</cp:lastModifiedBy>
  <cp:revision>12</cp:revision>
  <dcterms:created xsi:type="dcterms:W3CDTF">2012-12-09T00:24:41Z</dcterms:created>
  <dcterms:modified xsi:type="dcterms:W3CDTF">2019-02-09T08:25:16Z</dcterms:modified>
</cp:coreProperties>
</file>