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630" y="14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6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0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7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5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神的賜福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971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篇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65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597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啊，錫安的人都等候讚美你；所許的願也要向你償還。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禱告的主啊，凡有血氣的都要來就你。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83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孽勝了我；至於我們的過犯，你都要赦免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所揀選、使他親近你、住在你院中的，這人便為有福！我們必因你居所、你聖殿的美福知足了。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178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拯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救我們的神啊，你必以威嚴秉公義應允我們；你本是一切地極和海上遠處的人所倚靠的。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既以大能束腰，就用力量安定諸山，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諸海的響聲和其中波浪的響聲，並萬民的喧嘩，都平靜了。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在地極的人因你的神蹟懼怕；你使日出日落之地都歡呼。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98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眷顧地，降下透雨，使地大得肥美。神的河滿了水；你這樣澆灌了地，好為人預備五穀。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澆透地的犁溝，潤平犁脊，降甘霖，使地軟和；其中發長的，蒙你賜福。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37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以恩典為年歲的冠冕；你的路徑都滴下脂油，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在曠野的草場上。小山以歡樂束腰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309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場以羊群為衣；谷中也長滿了五穀。這一切都歡呼歌唱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61233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82</TotalTime>
  <Words>360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神的賜福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20</cp:revision>
  <dcterms:created xsi:type="dcterms:W3CDTF">2012-12-23T00:19:59Z</dcterms:created>
  <dcterms:modified xsi:type="dcterms:W3CDTF">2020-07-15T16:13:41Z</dcterms:modified>
</cp:coreProperties>
</file>