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4" y="11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7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7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9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5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6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6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受苦羔羊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9718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以賽亞書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～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394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和華卻定意將他壓傷，使他受痛苦。耶和華以他為贖罪祭。他必看見後裔，並且延長年日。耶和華所喜悅的事必在他手中亨通。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826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們所傳的有誰信呢？耶和華的膀臂向誰顯露呢？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在耶和華面前生長如嫩芽，像根出於乾地。他無佳形美容；我們看見他的時候，也無美貌使我們羨慕他。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330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被藐視，被人厭棄；多受痛苦，常經憂患。他被藐視，好像被人掩面不看的一樣；我們也不尊重他。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5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誠然擔當我們的憂患，背負我們的痛苦；我們卻以為他受責罰，被神擊打苦待了。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441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哪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知他為我們的過犯受害，為我們的罪孽壓傷。因他受的刑罰，我們得平安；因他受的鞭傷，我們得醫治。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780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們都如羊走迷；各人偏行己路；耶和華使我們眾人的罪孽都歸在他身上。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569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被欺壓，在受苦的時候卻不開口；他像羊羔被牽到宰殺之地，又像羊在剪毛的人手下無聲，他也是這樣不開口。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535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受欺壓和審判，他被奪去，至於他同世的人，誰想他受鞭打、從活人之地被剪除，是因我百姓的罪過呢？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44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雖然未行強暴，口中也沒有詭詐，人還使他與惡人同埋；誰知死的時候與財主同葬。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25074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81</TotalTime>
  <Words>436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Theme1</vt:lpstr>
      <vt:lpstr>受苦羔羊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16</cp:revision>
  <dcterms:created xsi:type="dcterms:W3CDTF">2012-12-23T00:19:59Z</dcterms:created>
  <dcterms:modified xsi:type="dcterms:W3CDTF">2020-07-15T16:19:03Z</dcterms:modified>
</cp:coreProperties>
</file>