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62" y="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33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47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18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1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92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2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93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25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22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75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7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9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好撒瑪利亞人</a:t>
            </a:r>
            <a:endParaRPr lang="en-US" sz="9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路加福音  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10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25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～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37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953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8872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一個律法師起來試探耶穌，說：「夫子！我該做什麼才可以承受永生？」</a:t>
            </a:r>
            <a:r>
              <a:rPr lang="en-US" altLang="zh-TW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穌對他說：「律法上寫的是什麼？你念的是怎樣呢？」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7612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8872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他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回答說：「你要盡心、盡性、盡力、盡意愛主你的神；又要愛鄰舍如同自己。」</a:t>
            </a:r>
            <a:r>
              <a:rPr lang="en-US" altLang="zh-TW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穌說：「你回答的是；你這樣行，就必得永生。」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0083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8872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那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人要顯明自己有理，就對耶穌說：「誰是我的鄰舍呢？</a:t>
            </a:r>
            <a:r>
              <a:rPr lang="zh-TW" altLang="en-US" sz="6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」</a:t>
            </a:r>
            <a:endParaRPr lang="en-US" altLang="zh-TW" sz="6400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穌回答說：「有一個人從耶路撒冷下耶利哥去，落在強盜手中。他們剝去他的衣裳，把他打個半死，就丟下他走了。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76706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8872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偶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然有一個祭司從這條路下來，看見他就從那邊過去了。</a:t>
            </a:r>
            <a:r>
              <a:rPr lang="en-US" altLang="zh-TW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又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有一個利未人來到這地方，看見他，也照樣從那邊過去了。</a:t>
            </a:r>
            <a:r>
              <a:rPr lang="en-US" altLang="zh-TW" sz="6600" b="1" dirty="0"/>
              <a:t> </a:t>
            </a:r>
            <a:endParaRPr lang="en-US" altLang="zh-TW" sz="6600" b="1" dirty="0"/>
          </a:p>
        </p:txBody>
      </p:sp>
    </p:spTree>
    <p:extLst>
      <p:ext uri="{BB962C8B-B14F-4D97-AF65-F5344CB8AC3E}">
        <p14:creationId xmlns:p14="http://schemas.microsoft.com/office/powerpoint/2010/main" val="1797371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8872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惟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有一個撒瑪利亞人行路來到那裡，看見他就動了慈心，</a:t>
            </a:r>
            <a:r>
              <a:rPr lang="en-US" altLang="zh-TW" sz="6600" dirty="0"/>
              <a:t> </a:t>
            </a: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前用油和酒倒在他的傷處，包裹好了，扶他騎上自己的牲口，帶到店裡去照應他。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9225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8872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第二天拿出二錢銀子來，交給店主，說：</a:t>
            </a:r>
            <a:r>
              <a:rPr lang="en-US" altLang="zh-TW" sz="6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『</a:t>
            </a:r>
            <a:r>
              <a:rPr lang="zh-TW" altLang="en-US" sz="6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你且照應他；此外所費用的，我回來必還你。</a:t>
            </a:r>
            <a:r>
              <a:rPr lang="en-US" altLang="zh-TW" sz="6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』</a:t>
            </a:r>
            <a:r>
              <a:rPr lang="en-US" altLang="zh-TW" sz="6600" dirty="0" smtClean="0"/>
              <a:t> </a:t>
            </a:r>
            <a:endParaRPr lang="en-US" altLang="zh-TW" sz="6600" dirty="0"/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想，這三個人那一個是落在強盜手中的鄰舍呢？」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5808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887200" cy="6858000"/>
          </a:xfrm>
        </p:spPr>
        <p:txBody>
          <a:bodyPr anchor="ctr">
            <a:noAutofit/>
          </a:bodyPr>
          <a:lstStyle/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他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說：「是憐憫他的。」耶穌說：「你去照樣行吧。」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973532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73</TotalTime>
  <Words>411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Theme1</vt:lpstr>
      <vt:lpstr>好撒瑪利亞人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Windows User</cp:lastModifiedBy>
  <cp:revision>16</cp:revision>
  <dcterms:created xsi:type="dcterms:W3CDTF">2012-12-23T00:19:59Z</dcterms:created>
  <dcterms:modified xsi:type="dcterms:W3CDTF">2020-07-15T17:21:34Z</dcterms:modified>
</cp:coreProperties>
</file>