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12192000" cy="6858000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5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4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5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9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7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9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5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新天新地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啟示錄 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～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 ; 22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～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59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又看見一個新天新地；因為先前的天地已經過去了，海也不再有了。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又看見聖城新耶路撒冷由神那裡從天而降，預備好了，就如新婦妝飾整齊，等候丈夫。</a:t>
            </a:r>
            <a:r>
              <a:rPr lang="en-US" altLang="zh-TW" sz="6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638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聽見有大聲音從寶座出來說：「看哪，神的帳幕在人間。他要與人同住，他們要作他的子民。神要親自與他們同在，作他們的神。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04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要擦去他們一切的眼淚；不再有死亡，也不再有悲哀、哭號、疼痛，因為以前的事都過去了。」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86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寶座的說：「看哪，我將一切都更新了！」又說：「你要寫上；因這些話是可信的，是真實的。」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591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又對我說：「都成了！我是阿拉法，我是俄梅戛；我是初，我是終。我要將生命泉的水白白賜給那口渴的人喝。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73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勝的，必承受這些為業：我要作他的神，他要作我的兒子。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465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有膽怯的、不信的、可憎的、殺人的、淫亂的、行邪術的、拜偶像的，和一切說謊話的，他們的分就在燒著硫磺的火湖裡；這是第二次的死。」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63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使又對我說：「這些話是真實可信的。主就是眾先知被感之靈的神，差遣他的使者，將那必要快成的事指示他僕人。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」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看哪，我必快來！凡遵守這書上預言的有福了！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653403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135</TotalTime>
  <Words>449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Theme1</vt:lpstr>
      <vt:lpstr>新天新地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19</cp:revision>
  <dcterms:created xsi:type="dcterms:W3CDTF">2012-12-23T00:19:59Z</dcterms:created>
  <dcterms:modified xsi:type="dcterms:W3CDTF">2020-07-15T17:26:18Z</dcterms:modified>
</cp:coreProperties>
</file>