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40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27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35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32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02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72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06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23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389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0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6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9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C006-E315-4450-BA94-47BDF8F0F747}" type="datetimeFigureOut">
              <a:rPr lang="vi-VN" smtClean="0"/>
              <a:t>25/07/2020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C526-32F2-4A7E-97A4-D1729A2E6D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6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會領袖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11 - 12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提前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-16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林後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彼前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157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所賜的，有使徒，有先知，有傳福音的，有牧師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和教師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 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要成全聖徒，各盡其職，建立基督的身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CN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325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24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這些事，你要吩咐人，也要教導人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可叫人小看你年輕，總要在言語、行為、愛心、信心、清潔上，都作信徒的榜樣。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57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245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你要以宣讀、勸勉、教導為念，直等到我來。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不要輕忽所得的恩賜，就是從前藉著預言、在眾長老按手的時候賜給你的。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94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這些事你要殷勤去做，並要在此專心，使眾人看出你的長進來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你要謹慎自己和自己的教訓，要在這些事上恆心；因為這樣行，又能救自己，又能救聽你的人。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64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你當竭力在神面前得蒙喜悅，作無愧的工人，按著正意分解真理的道。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我們有這寶貝放在瓦器裡，要顯明這莫大的能力是出於神，不是出於我們。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7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2055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各人要照所得的恩賜彼此服事，作神百般恩賜的好管家。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0334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257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教會領袖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教會領袖</dc:title>
  <dc:creator>Windows User</dc:creator>
  <cp:lastModifiedBy>Windows User</cp:lastModifiedBy>
  <cp:revision>5</cp:revision>
  <dcterms:created xsi:type="dcterms:W3CDTF">2020-07-25T16:01:16Z</dcterms:created>
  <dcterms:modified xsi:type="dcterms:W3CDTF">2020-07-25T16:12:24Z</dcterms:modified>
</cp:coreProperties>
</file>