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2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0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0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39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0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7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0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2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8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4726-2204-402F-8651-3DE2807316DF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6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為鹽為光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太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13-16</a:t>
            </a:r>
          </a:p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羅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7-8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16-17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13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11-14</a:t>
            </a:r>
          </a:p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腓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你們是世上的鹽。鹽若失了味，怎能叫他再鹹呢？以後無用，不過丟在外面，被人踐踏了。</a:t>
            </a:r>
            <a:r>
              <a:rPr lang="en-US" altLang="zh-TW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你們是世上的光。城造在山上是不能隱藏的。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920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人點燈，不放在斗底下，是放在燈臺上，就照亮一家的人。</a:t>
            </a:r>
            <a:r>
              <a:rPr lang="en-US" altLang="zh-TW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你們的光也當這樣照在人前，叫他們看見你們的好行為，便將榮耀歸給你們在天上的父。」</a:t>
            </a:r>
            <a:r>
              <a:rPr lang="en-US" altLang="zh-TW" sz="6600" b="1" dirty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490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我們沒有一個人為自己活，也沒有一個人為自己死。</a:t>
            </a:r>
            <a:r>
              <a:rPr lang="en-US" altLang="zh-TW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我們若活著，是為主而活；若死了，是為主而死。所以，我們或活或死總是主的人。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034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不可叫你的善被人毀謗；因為神的國不在乎吃喝，只在乎公義、和平，並聖靈中的喜樂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你們曉得現今就是該趁早睡醒的時候；因為我們得救，現今比初信的時候更近了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en-US" altLang="zh-TW" sz="6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735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黑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夜已深，白晝將近；我們就當脫去暗昧的行為，帶上光明的兵器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行事為人要端正，好像行在白晝。不可荒宴醉酒，不可好色邪蕩，不可爭競嫉妒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677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總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要披戴主耶穌基督，不要為肉體安排，去放縱私慾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使你們無可指摘，誠實無偽，在這彎曲悖謬的世代作神無瑕疵的兒女。你們顯在這世代中，好像明光照耀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r>
              <a:rPr lang="en-US" altLang="zh-TW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35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8125CB7-D18B-46DC-9DCC-3C669FADD5A1}" vid="{0725724D-EDF4-4EF9-A9A7-DF024E339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66</TotalTime>
  <Words>420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Theme1</vt:lpstr>
      <vt:lpstr>為鹽為光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切實相愛</dc:title>
  <dc:creator>Microsoft Windows</dc:creator>
  <cp:lastModifiedBy>Windows User</cp:lastModifiedBy>
  <cp:revision>12</cp:revision>
  <dcterms:created xsi:type="dcterms:W3CDTF">2012-12-09T00:24:41Z</dcterms:created>
  <dcterms:modified xsi:type="dcterms:W3CDTF">2020-08-07T14:59:03Z</dcterms:modified>
</cp:coreProperties>
</file>