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93A-CE0C-49AD-AD0D-E4EFDDFA3CA6}" type="datetimeFigureOut">
              <a:rPr lang="vi-VN" smtClean="0"/>
              <a:t>26/07/2020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727E-5231-4FEF-AE97-1AF10AAF3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376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93A-CE0C-49AD-AD0D-E4EFDDFA3CA6}" type="datetimeFigureOut">
              <a:rPr lang="vi-VN" smtClean="0"/>
              <a:t>26/07/2020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727E-5231-4FEF-AE97-1AF10AAF3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88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93A-CE0C-49AD-AD0D-E4EFDDFA3CA6}" type="datetimeFigureOut">
              <a:rPr lang="vi-VN" smtClean="0"/>
              <a:t>26/07/2020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727E-5231-4FEF-AE97-1AF10AAF3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2815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93A-CE0C-49AD-AD0D-E4EFDDFA3CA6}" type="datetimeFigureOut">
              <a:rPr lang="vi-VN" smtClean="0"/>
              <a:t>26/07/2020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727E-5231-4FEF-AE97-1AF10AAF3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56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93A-CE0C-49AD-AD0D-E4EFDDFA3CA6}" type="datetimeFigureOut">
              <a:rPr lang="vi-VN" smtClean="0"/>
              <a:t>26/07/2020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727E-5231-4FEF-AE97-1AF10AAF3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610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93A-CE0C-49AD-AD0D-E4EFDDFA3CA6}" type="datetimeFigureOut">
              <a:rPr lang="vi-VN" smtClean="0"/>
              <a:t>26/07/2020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727E-5231-4FEF-AE97-1AF10AAF3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626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93A-CE0C-49AD-AD0D-E4EFDDFA3CA6}" type="datetimeFigureOut">
              <a:rPr lang="vi-VN" smtClean="0"/>
              <a:t>26/07/2020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727E-5231-4FEF-AE97-1AF10AAF3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230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93A-CE0C-49AD-AD0D-E4EFDDFA3CA6}" type="datetimeFigureOut">
              <a:rPr lang="vi-VN" smtClean="0"/>
              <a:t>26/07/2020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727E-5231-4FEF-AE97-1AF10AAF3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426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93A-CE0C-49AD-AD0D-E4EFDDFA3CA6}" type="datetimeFigureOut">
              <a:rPr lang="vi-VN" smtClean="0"/>
              <a:t>26/07/2020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727E-5231-4FEF-AE97-1AF10AAF3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468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93A-CE0C-49AD-AD0D-E4EFDDFA3CA6}" type="datetimeFigureOut">
              <a:rPr lang="vi-VN" smtClean="0"/>
              <a:t>26/07/2020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727E-5231-4FEF-AE97-1AF10AAF3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647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393A-CE0C-49AD-AD0D-E4EFDDFA3CA6}" type="datetimeFigureOut">
              <a:rPr lang="vi-VN" smtClean="0"/>
              <a:t>26/07/2020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727E-5231-4FEF-AE97-1AF10AAF3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541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393A-CE0C-49AD-AD0D-E4EFDDFA3CA6}" type="datetimeFigureOut">
              <a:rPr lang="vi-VN" smtClean="0"/>
              <a:t>26/07/2020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727E-5231-4FEF-AE97-1AF10AAF39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857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邦國復興</a:t>
            </a:r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971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提前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 – 2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29 : 7</a:t>
            </a:r>
          </a:p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 : 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; 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士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 : 3</a:t>
            </a:r>
          </a:p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出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 : 1 – 2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66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31579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我勸你，第一要為萬人懇求、禱告、代求、祝謝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君王和一切在位的，也該如</a:t>
            </a:r>
            <a:r>
              <a:rPr lang="zh-CN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此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使我們可以敬虔、端正、平安無事的度日。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448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31579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你們要為那城求平安，為那城禱告耶和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華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因為那城得平安，你們也隨著得平安。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577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15537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主啊，我們和我們的君王、首領、列祖因得罪了你，就都臉上蒙羞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29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15537" cy="6858000"/>
          </a:xfrm>
        </p:spPr>
        <p:txBody>
          <a:bodyPr anchor="ctr">
            <a:noAutofit/>
          </a:bodyPr>
          <a:lstStyle/>
          <a:p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的神啊，求你側耳而聽，睜眼而看，眷顧我們荒涼之地和稱為你名下的城。我們在你面前懇求，原不是因自己的義，乃因你的大憐憫。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609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2015537" cy="6858000"/>
          </a:xfrm>
        </p:spPr>
        <p:txBody>
          <a:bodyPr anchor="ctr">
            <a:noAutofit/>
          </a:bodyPr>
          <a:lstStyle/>
          <a:p>
            <a:r>
              <a:rPr lang="zh-CN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君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王啊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，要聽！王子啊，要側耳而聽！我要向耶和華歌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我要向耶和華歌唱，因他大大戰勝，將馬和騎馬的投在海中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。耶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和華是我的力量，我的詩歌，也成了我的拯救。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78397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290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Theme1</vt:lpstr>
      <vt:lpstr>邦國復興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邦國復興</dc:title>
  <dc:creator>Windows User</dc:creator>
  <cp:lastModifiedBy>Windows User</cp:lastModifiedBy>
  <cp:revision>2</cp:revision>
  <dcterms:created xsi:type="dcterms:W3CDTF">2020-07-25T17:01:06Z</dcterms:created>
  <dcterms:modified xsi:type="dcterms:W3CDTF">2020-07-25T17:13:40Z</dcterms:modified>
</cp:coreProperties>
</file>