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2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311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67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14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00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0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1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562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35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2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785F-4BD7-476C-80FD-8A9C82429F47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D0BE-576E-4048-B18B-215F61F91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5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督再來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36 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彼後 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10 ; 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 : 31</a:t>
            </a: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帖前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 : 16 – 17</a:t>
            </a:r>
          </a:p>
          <a:p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4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耶穌在橄欖山上坐著，門徒暗暗的來說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：請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告訴我們，什麼時候有這些事？你降臨和世界的末了有什麼預兆呢？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1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那些日子的災難一過去，日頭就變黑了，月亮也不放光，眾星要從天上墜落，天勢都要震動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那日子，那時辰，沒有人知道，連天上的使者也不知道，子也不知道，惟獨父知道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亞的日子怎樣，人子降臨也要怎樣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那日，天必大有響聲廢去，有形質的都要被烈火銷化，地和其上的物都要燒盡了。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當人子在他榮耀裡，同著眾天使降臨的時候，要坐在他榮耀的寶座上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為主必親自從天降臨，有呼叫的聲音和天使長的聲音，又有神的號吹響；那在基督裡死了的人必先復活。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以後我們這活著還存留的人必和他們一同被提到雲裡，在空中與主相遇。這樣，我們就要和主永遠同在。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3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基督再來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基督再來</dc:title>
  <dc:creator>Windows User</dc:creator>
  <cp:lastModifiedBy>Windows User</cp:lastModifiedBy>
  <cp:revision>2</cp:revision>
  <dcterms:created xsi:type="dcterms:W3CDTF">2020-08-08T05:30:09Z</dcterms:created>
  <dcterms:modified xsi:type="dcterms:W3CDTF">2020-08-08T05:41:36Z</dcterms:modified>
</cp:coreProperties>
</file>