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400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648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5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2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1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05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5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0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922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6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48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52D3-E4C8-41BC-913F-1492F30E7A75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5DAA-A1B6-40A1-A4C8-B712C5EBC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999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徒復活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39 – 45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917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既傳基督是從死裡復活了，怎麼在你們中間有人說沒有死人復活的事呢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若沒有死人復活的事，基督也就沒有復活了。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但基督已經從死裡復活，成為睡了之人初熟的果子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死既是因一人而來，死人復活也是因一人而來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在亞當裡眾人都死了；照樣，在基督裡眾人也都要復活。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1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919283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或有人問：「死人怎樣復活，帶著什麼身體來呢？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凡肉體各有不同：人是一樣，獸又是一樣，鳥又是一樣，魚又是一樣。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4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55115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有天上的形體，也有地上的形體；但天上形體的榮光是一樣，地上形體的榮光又是一樣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日有日的榮光，月有月的榮光，星有星的榮光；這星和那星的榮光也有分別。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55115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死人復活也是這樣：所種的是必朽壞的，復活的是不朽壞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所種的是羞辱的，復活的是榮耀的；所種的是軟弱的，復活的是強壯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0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55115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所種的是血氣的身體，復活的是靈性的身體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經上也是這樣記著說：「首先的人亞當成了有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活人」；末後的亞當成了叫人活的靈。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55115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這必朽壞的總要變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成不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朽壞的，這必死的總要變成不死的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感謝神，使我們藉著我們的主耶穌基督得勝。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437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信徒復活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信徒復活</dc:title>
  <dc:creator>Windows User</dc:creator>
  <cp:lastModifiedBy>Windows User</cp:lastModifiedBy>
  <cp:revision>3</cp:revision>
  <dcterms:created xsi:type="dcterms:W3CDTF">2020-08-08T08:16:39Z</dcterms:created>
  <dcterms:modified xsi:type="dcterms:W3CDTF">2020-08-08T08:28:46Z</dcterms:modified>
</cp:coreProperties>
</file>