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48EB-53C1-4D10-A114-66ECB861A52A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938-1E61-495F-B33B-42B6868D93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631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48EB-53C1-4D10-A114-66ECB861A52A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938-1E61-495F-B33B-42B6868D93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80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48EB-53C1-4D10-A114-66ECB861A52A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938-1E61-495F-B33B-42B6868D93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862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48EB-53C1-4D10-A114-66ECB861A52A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938-1E61-495F-B33B-42B6868D93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392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48EB-53C1-4D10-A114-66ECB861A52A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938-1E61-495F-B33B-42B6868D93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424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48EB-53C1-4D10-A114-66ECB861A52A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938-1E61-495F-B33B-42B6868D93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687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48EB-53C1-4D10-A114-66ECB861A52A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938-1E61-495F-B33B-42B6868D93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131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48EB-53C1-4D10-A114-66ECB861A52A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938-1E61-495F-B33B-42B6868D93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98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48EB-53C1-4D10-A114-66ECB861A52A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938-1E61-495F-B33B-42B6868D93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434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48EB-53C1-4D10-A114-66ECB861A52A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938-1E61-495F-B33B-42B6868D93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866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48EB-53C1-4D10-A114-66ECB861A52A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938-1E61-495F-B33B-42B6868D93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891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548EB-53C1-4D10-A114-66ECB861A52A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F2938-1E61-495F-B33B-42B6868D93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146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基督</a:t>
            </a:r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的安慰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9718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約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 – 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12 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13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15 – 16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27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899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02055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我就是道路、真理、生命；若不藉著我，沒有人能到父那裡去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你們心裡不要憂愁；你們信神，也當信我。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769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02055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在我父的家裡有許多住處；若是沒有，我就早已告訴你們了。我去原是為你們預備地方去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我若去為你們預備了地方，就必再來接你們到我那裡去，我在那裡，叫你們也在那裡。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335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02055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我實實在在的告訴你們，我所做的事，信我的人也要做，並且要做比這更大的事，因為我往父那裡去。</a:t>
            </a:r>
            <a:r>
              <a:rPr lang="zh-TW" altLang="en-US" dirty="0"/>
              <a:t> </a:t>
            </a:r>
            <a:endParaRPr lang="en-US" altLang="zh-TW" dirty="0" smtClean="0"/>
          </a:p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們奉我的名無論求什麼，我必成就，叫父因兒子得榮耀。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296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02055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你們若愛我，就必遵守我的命令。 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要求父，父就另外賜給你們一位保惠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師，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叫他永遠與你們同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33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02055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我留下平安給你們；我將我的平安賜給你們。我所賜的，不像世人所賜的。你們心裡不要憂愁，也不要膽怯。</a:t>
            </a:r>
            <a:r>
              <a:rPr lang="zh-TW" altLang="en-US" dirty="0"/>
              <a:t> 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572702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256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Theme1</vt:lpstr>
      <vt:lpstr>基督的安慰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基督的安慰</dc:title>
  <dc:creator>Windows User</dc:creator>
  <cp:lastModifiedBy>Windows User</cp:lastModifiedBy>
  <cp:revision>3</cp:revision>
  <dcterms:created xsi:type="dcterms:W3CDTF">2020-07-25T16:39:20Z</dcterms:created>
  <dcterms:modified xsi:type="dcterms:W3CDTF">2020-07-25T16:48:54Z</dcterms:modified>
</cp:coreProperties>
</file>