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586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3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62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799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40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21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18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96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0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591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86B5-7EA9-4B3F-ACEE-A7D08F6C0920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C583-5DFD-4DC0-85A7-FB7E7F2B94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51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全家歸主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申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– 10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，書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24 : 15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 : 31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1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以色列啊，你要聽！耶和華我們神是獨一的主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你要盡心、盡性、盡力愛耶和華你的神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31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今日所吩咐你的話都要記在心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也要殷勤教訓你的兒女。無論你坐在家裡，行在路上，躺下，起來，都要談論。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9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也要繫在手上為記號，戴在額上為經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又要寫在你房屋的門框上，並你的城門上。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34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耶和華你的神領你進他向你列祖亞伯拉罕、以撒、雅各起誓應許給你的地。那裡有城邑，又大又美，非你所建造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517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若是你們以事奉耶和華為不好，今日就可以選擇所要事奉的：是你們列祖在大河那邊所事奉的神呢？是你們所住這地的亞摩利人的神呢？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4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至於我和我家，我們必定事奉耶和華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當信主耶穌，你和你一家都必得救。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7650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290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全家歸主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全家歸主</dc:title>
  <dc:creator>Windows User</dc:creator>
  <cp:lastModifiedBy>Windows User</cp:lastModifiedBy>
  <cp:revision>2</cp:revision>
  <dcterms:created xsi:type="dcterms:W3CDTF">2020-07-25T16:51:35Z</dcterms:created>
  <dcterms:modified xsi:type="dcterms:W3CDTF">2020-07-25T17:00:12Z</dcterms:modified>
</cp:coreProperties>
</file>