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1" d="100"/>
          <a:sy n="151" d="100"/>
        </p:scale>
        <p:origin x="474" y="1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04950"/>
            <a:ext cx="9144000" cy="1420772"/>
          </a:xfrm>
        </p:spPr>
        <p:txBody>
          <a:bodyPr>
            <a:normAutofit/>
          </a:bodyPr>
          <a:lstStyle/>
          <a:p>
            <a:r>
              <a:rPr lang="zh-CN" altLang="en-US" sz="72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獻上感謝</a:t>
            </a:r>
            <a:endParaRPr lang="en-US" sz="7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914650"/>
            <a:ext cx="9144000" cy="131445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詩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50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14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23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95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1-7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100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1-5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991600" cy="5143500"/>
          </a:xfrm>
        </p:spPr>
        <p:txBody>
          <a:bodyPr anchor="ctr">
            <a:noAutofit/>
          </a:bodyPr>
          <a:lstStyle/>
          <a:p>
            <a:r>
              <a:rPr lang="zh-TW" altLang="en-US" sz="48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你們要以感謝為祭獻與神，又要向至高者還你的願，</a:t>
            </a:r>
            <a:endParaRPr lang="en-US" altLang="zh-TW" sz="48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凡以感謝獻上為祭的便是榮耀我；那按正路而行的，我必使他得著我的救恩。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991600" cy="5143500"/>
          </a:xfrm>
        </p:spPr>
        <p:txBody>
          <a:bodyPr anchor="ctr">
            <a:noAutofit/>
          </a:bodyPr>
          <a:lstStyle/>
          <a:p>
            <a:r>
              <a:rPr lang="zh-TW" altLang="en-US" sz="48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來啊，我們要向耶和華歌唱，向拯救我們的磐石歡呼</a:t>
            </a:r>
            <a:r>
              <a:rPr lang="zh-TW" altLang="en-US" sz="48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！</a:t>
            </a:r>
            <a:endParaRPr lang="en-US" altLang="zh-TW" sz="48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我們要來感謝他，用詩歌向他歡呼！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48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因耶和華為大神，為大王，超乎萬神之上。</a:t>
            </a:r>
            <a:r>
              <a:rPr lang="en-US" altLang="zh-TW" sz="48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991600" cy="5143500"/>
          </a:xfrm>
        </p:spPr>
        <p:txBody>
          <a:bodyPr anchor="ctr">
            <a:noAutofit/>
          </a:bodyPr>
          <a:lstStyle/>
          <a:p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地的深處在他手中；山的高峰也屬他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48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海</a:t>
            </a:r>
            <a:r>
              <a:rPr lang="zh-TW" altLang="en-US" sz="48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洋屬他，是他造的；旱地也是他手造成的。</a:t>
            </a:r>
            <a:r>
              <a:rPr lang="en-US" altLang="zh-TW" sz="48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4800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來啊，我們要屈身敬拜，在造我們的耶和華面前跪下。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txBody>
          <a:bodyPr anchor="ctr">
            <a:normAutofit/>
          </a:bodyPr>
          <a:lstStyle/>
          <a:p>
            <a:r>
              <a:rPr lang="zh-TW" altLang="en-US" sz="48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TW" altLang="en-US" sz="48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為他是我們的神；我們是他草場的羊，是他手下的民</a:t>
            </a:r>
            <a:r>
              <a:rPr lang="zh-TW" altLang="en-US" sz="48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48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普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天下當向耶和華歡呼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！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48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你們當樂意事奉耶和華，當來向他歌唱</a:t>
            </a:r>
            <a:r>
              <a:rPr lang="zh-TW" altLang="en-US" sz="48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！</a:t>
            </a:r>
            <a:r>
              <a:rPr lang="en-US" altLang="zh-TW" sz="48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48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991600" cy="5143500"/>
          </a:xfrm>
        </p:spPr>
        <p:txBody>
          <a:bodyPr anchor="ctr">
            <a:normAutofit/>
          </a:bodyPr>
          <a:lstStyle/>
          <a:p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你們當曉得耶和華是神！我們是他造的，也是屬他的；我們是他的民，也是他草場的羊。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48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當稱謝進入他的門；當讚美進入他的院。當感謝他，稱頌他的名！</a:t>
            </a:r>
            <a:endParaRPr lang="en-US" altLang="zh-TW" sz="48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857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839200" cy="5143500"/>
          </a:xfrm>
        </p:spPr>
        <p:txBody>
          <a:bodyPr anchor="ctr">
            <a:normAutofit/>
          </a:bodyPr>
          <a:lstStyle/>
          <a:p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為耶和華本為善。他的慈愛存到永遠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；他的信實直到萬代。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145</TotalTime>
  <Words>344</Words>
  <Application>Microsoft Office PowerPoint</Application>
  <PresentationFormat>On-screen Show (16:9)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Church Theme</vt:lpstr>
      <vt:lpstr>獻上感謝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Windows User</cp:lastModifiedBy>
  <cp:revision>24</cp:revision>
  <dcterms:created xsi:type="dcterms:W3CDTF">2012-12-23T00:19:59Z</dcterms:created>
  <dcterms:modified xsi:type="dcterms:W3CDTF">2020-11-20T07:03:30Z</dcterms:modified>
</cp:coreProperties>
</file>