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6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主言完美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119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9-11</a:t>
            </a: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提後 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15-17</a:t>
            </a:r>
            <a:endParaRPr 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耶和華的律法全備，能甦醒人心；耶和華的法度確定，能使愚人有智慧。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耶和華的訓詞正直，能快活人的心；耶和華的命令清潔，能明亮人的眼目。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19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耶和華的道理潔淨，存到永遠；耶和華的典章真實，全然公義，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都比金子可羨慕，且比極多的精金可羨慕；比蜜甘甜，且比蜂房下滴的蜜甘甜。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9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少年人用什麼潔淨他的行為呢？是要遵行你的話！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我一心尋求了你；求你不要叫我偏離你的命令。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我將你的話藏在心裡，免得我得罪你。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36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你從我聽的那純正話語的規模，要用在基督耶穌裡的信心和愛心，常常守著。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從前所交託你的善道，你要靠著那住在我們裡面的聖靈牢牢的守著。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7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 lnSpcReduction="10000"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這聖經能使你因信基督耶穌，有得救的智慧。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聖經都是神所默示的，於教訓、督責、使人歸正、教導人學義都是有益的，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叫屬神的人得以完全，預備行各樣的善事。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</TotalTime>
  <Words>345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主言完美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16</cp:revision>
  <dcterms:created xsi:type="dcterms:W3CDTF">2012-12-23T00:19:59Z</dcterms:created>
  <dcterms:modified xsi:type="dcterms:W3CDTF">2021-06-24T15:27:38Z</dcterms:modified>
</cp:coreProperties>
</file>