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15-16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7-9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撒母耳說：耶和華喜悅燔祭和平安祭，豈如喜悅人聽從他的話呢？聽命勝於獻祭；順從勝於公羊的脂油。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5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這卻怎麼樣呢？我們在恩典之下，不在律法之下，就可以犯罪嗎？斷乎不可！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4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豈不曉得你們獻上自己作奴僕，順從誰，就作誰的奴僕嗎？或作罪的奴僕，以至於死；或作順命的奴僕，以至成義。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基督在肉體的時候，既大聲哀哭，流淚禱告，懇求那能救他免死的主，就因他的虔誠蒙了應允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他雖然為兒子，還是因所受的苦難學了順從。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3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他既得以完全，就為凡順從他的人成了永遠得救的根源、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你當倚靠耶和華而行善，住在地上，以他的信實為糧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當將你的事交託耶和華，並倚靠他，他就必成全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你當默然倚靠耶和華，耐性等候他；不要因那道路通達的和那惡謀成就的心懷不平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因我所遭遇的是出於你，我就默然不語。主啊，如今我等什麼呢？我的指望在乎你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！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87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371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13</cp:revision>
  <dcterms:created xsi:type="dcterms:W3CDTF">2012-12-09T00:24:41Z</dcterms:created>
  <dcterms:modified xsi:type="dcterms:W3CDTF">2021-06-16T11:58:27Z</dcterms:modified>
</cp:coreProperties>
</file>