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 smtClean="0"/>
              <a:t>以弗所書  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25</a:t>
            </a:r>
            <a:r>
              <a:rPr lang="zh-CN" altLang="en-US" sz="4000" dirty="0" smtClean="0"/>
              <a:t>～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21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Eph 5:12  </a:t>
            </a:r>
            <a:r>
              <a:rPr lang="zh-TW" altLang="en-US" sz="5400" b="1" dirty="0" smtClean="0"/>
              <a:t>因為他們暗中所行的，就是提起來也是可恥的。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smtClean="0"/>
              <a:t>Eph 5:13  </a:t>
            </a:r>
            <a:r>
              <a:rPr lang="zh-TW" altLang="en-US" sz="5400" dirty="0" smtClean="0"/>
              <a:t>凡事受了責備，就被光顯明出來，因為一切能顯明的就是光。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Eph 5:14  </a:t>
            </a:r>
            <a:r>
              <a:rPr lang="zh-TW" altLang="en-US" sz="5400" b="1" dirty="0" smtClean="0"/>
              <a:t>所以主說：你這睡著的人當醒過來，從死裡復活！基督就要光照你了。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smtClean="0"/>
              <a:t>Eph 5:15  </a:t>
            </a:r>
            <a:r>
              <a:rPr lang="zh-TW" altLang="en-US" sz="5400" dirty="0" smtClean="0"/>
              <a:t>你們要謹慎行事，不要像愚昧人，當像智慧人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  <a:p>
            <a:r>
              <a:rPr lang="en-US" altLang="zh-TW" sz="5400" b="1" dirty="0" smtClean="0"/>
              <a:t>Eph 5:16  </a:t>
            </a:r>
            <a:r>
              <a:rPr lang="zh-TW" altLang="en-US" sz="5400" b="1" dirty="0" smtClean="0"/>
              <a:t>要愛惜光陰，因為現今的世代邪惡。</a:t>
            </a:r>
            <a:r>
              <a:rPr lang="en-US" altLang="zh-TW" sz="5400" b="1" dirty="0" smtClean="0"/>
              <a:t> 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Eph 5:17  </a:t>
            </a:r>
            <a:r>
              <a:rPr lang="zh-TW" altLang="en-US" sz="5400" dirty="0" smtClean="0"/>
              <a:t>不要作糊塗人，要明白主的旨意如何。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Eph 5:18  </a:t>
            </a:r>
            <a:r>
              <a:rPr lang="zh-TW" altLang="en-US" sz="5400" b="1" dirty="0" smtClean="0"/>
              <a:t>不要醉酒，酒能使人放蕩；乃要被聖靈充滿。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smtClean="0"/>
              <a:t>Eph 5:19  </a:t>
            </a:r>
            <a:r>
              <a:rPr lang="zh-TW" altLang="en-US" sz="5400" dirty="0" smtClean="0"/>
              <a:t>當用詩章、頌詞、靈歌、彼此對說，口唱心和的讚美主。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Eph 5:20  </a:t>
            </a:r>
            <a:r>
              <a:rPr lang="zh-TW" altLang="en-US" sz="5400" b="1" dirty="0" smtClean="0"/>
              <a:t>凡事要奉我們主耶穌基督的名常常感謝父神。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smtClean="0"/>
              <a:t>Eph 5:21  </a:t>
            </a:r>
            <a:r>
              <a:rPr lang="zh-TW" altLang="en-US" sz="5400" dirty="0" smtClean="0"/>
              <a:t>又當存敬畏基督的心，彼此順服。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Eph 4:25  </a:t>
            </a:r>
            <a:r>
              <a:rPr lang="zh-TW" altLang="en-US" sz="5400" dirty="0" smtClean="0"/>
              <a:t>所以你們要棄絕謊言，各人與鄰舍說實話，因為我們是互相為肢體。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Eph 4:26  </a:t>
            </a:r>
            <a:r>
              <a:rPr lang="zh-TW" altLang="en-US" sz="5400" b="1" dirty="0" smtClean="0"/>
              <a:t>生氣卻不要犯罪；不可含怒到日落，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smtClean="0"/>
              <a:t>Eph 4:27  </a:t>
            </a:r>
            <a:r>
              <a:rPr lang="zh-TW" altLang="en-US" sz="5400" dirty="0" smtClean="0"/>
              <a:t>也不可給魔鬼留地步。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Eph 4:28  </a:t>
            </a:r>
            <a:r>
              <a:rPr lang="zh-TW" altLang="en-US" sz="5400" b="1" dirty="0" smtClean="0"/>
              <a:t>從前偷竊的，不要再偷；總要勞力，親手做正經事，就可有餘分給那缺少的人。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smtClean="0"/>
              <a:t>Eph 4:29  </a:t>
            </a:r>
            <a:r>
              <a:rPr lang="zh-TW" altLang="en-US" sz="5400" dirty="0" smtClean="0"/>
              <a:t>污穢的言語一句不可出口，只要隨事說造就人的好話，叫聽見的人得益處。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Eph 4:30  </a:t>
            </a:r>
            <a:r>
              <a:rPr lang="zh-TW" altLang="en-US" sz="5400" b="1" dirty="0" smtClean="0"/>
              <a:t>不要叫神的聖靈擔憂；你們原是受了他的印記，等候得贖的日子來到。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smtClean="0"/>
              <a:t>Eph 4:31  </a:t>
            </a:r>
            <a:r>
              <a:rPr lang="zh-TW" altLang="en-US" sz="5400" dirty="0" smtClean="0"/>
              <a:t>一切苦毒、惱恨、忿怒、嚷鬧、毀謗，並一切的</a:t>
            </a:r>
            <a:r>
              <a:rPr lang="zh-TW" altLang="en-US" sz="5400" dirty="0" smtClean="0"/>
              <a:t>惡毒，</a:t>
            </a:r>
            <a:r>
              <a:rPr lang="zh-TW" altLang="en-US" sz="5400" dirty="0" smtClean="0"/>
              <a:t>都當從你們中間除掉；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Eph 4:32  </a:t>
            </a:r>
            <a:r>
              <a:rPr lang="zh-TW" altLang="en-US" sz="5400" b="1" dirty="0" smtClean="0"/>
              <a:t>並要以恩慈相待，存憐憫的心，彼此饒恕，正如神在基督裡饒恕了你們一樣。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  <a:p>
            <a:r>
              <a:rPr lang="en-US" altLang="zh-TW" sz="5400" dirty="0" smtClean="0"/>
              <a:t>Eph 5:1  </a:t>
            </a:r>
            <a:r>
              <a:rPr lang="zh-TW" altLang="en-US" sz="5400" dirty="0" smtClean="0"/>
              <a:t>所以，你們該效法神，好像蒙慈愛的兒女一樣。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Eph 5:2  </a:t>
            </a:r>
            <a:r>
              <a:rPr lang="zh-TW" altLang="en-US" sz="5400" b="1" dirty="0" smtClean="0"/>
              <a:t>也要憑愛心行事，正如基督愛我們，為我們捨了自己，當作馨香的供物和祭物，獻與神。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smtClean="0"/>
              <a:t>Eph 5:3  </a:t>
            </a:r>
            <a:r>
              <a:rPr lang="zh-TW" altLang="en-US" sz="5400" dirty="0" smtClean="0"/>
              <a:t>至於淫亂並一切污穢，或是貪婪，在你們中間連提都不可，方合聖徒的體統。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Eph 5:4  </a:t>
            </a:r>
            <a:r>
              <a:rPr lang="zh-TW" altLang="en-US" sz="5400" b="1" dirty="0" smtClean="0"/>
              <a:t>淫詞、妄語，和戲笑的話都不相宜；總要說感謝的話。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smtClean="0"/>
              <a:t>Eph 5:5  </a:t>
            </a:r>
            <a:r>
              <a:rPr lang="zh-TW" altLang="en-US" sz="5400" dirty="0" smtClean="0"/>
              <a:t>因為你們確實的知道，無論是淫亂的，是污穢的，是有貪心的，在基督和神的國裡都是無分的。有貪心的，就與拜偶像的一樣。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Eph 5:6  </a:t>
            </a:r>
            <a:r>
              <a:rPr lang="zh-TW" altLang="en-US" sz="5400" b="1" dirty="0" smtClean="0"/>
              <a:t>不要被人虛浮的話欺哄；因這些事，神的忿怒必臨到那悖逆之子。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smtClean="0"/>
              <a:t>Eph 5:7  </a:t>
            </a:r>
            <a:r>
              <a:rPr lang="zh-TW" altLang="en-US" sz="5400" dirty="0" smtClean="0"/>
              <a:t>所以，你們不要與他們同夥。</a:t>
            </a:r>
            <a:r>
              <a:rPr lang="en-US" altLang="zh-TW" sz="5400" dirty="0" smtClean="0"/>
              <a:t> </a:t>
            </a:r>
            <a:endParaRPr lang="en-US" altLang="zh-TW" sz="5400" dirty="0" smtClean="0"/>
          </a:p>
          <a:p>
            <a:r>
              <a:rPr lang="en-US" altLang="zh-TW" sz="5400" b="1" dirty="0" smtClean="0"/>
              <a:t>Eph 5:8  </a:t>
            </a:r>
            <a:r>
              <a:rPr lang="zh-TW" altLang="en-US" sz="5400" b="1" dirty="0" smtClean="0"/>
              <a:t>從前你們是暗昧的，但如今在主裡面是光明的，行事為人就當像光明的子女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Eph 5:9  </a:t>
            </a:r>
            <a:r>
              <a:rPr lang="zh-TW" altLang="en-US" sz="5400" dirty="0" smtClean="0"/>
              <a:t>光明所結的果子就是一切良善、公義、，誠實。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Eph 5:10  </a:t>
            </a:r>
            <a:r>
              <a:rPr lang="zh-TW" altLang="en-US" sz="5400" b="1" dirty="0" smtClean="0"/>
              <a:t>總要察驗何為主所喜悅的事。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  <a:p>
            <a:r>
              <a:rPr lang="en-US" altLang="zh-TW" sz="5400" dirty="0" smtClean="0"/>
              <a:t>Eph 5:11  </a:t>
            </a:r>
            <a:r>
              <a:rPr lang="zh-TW" altLang="en-US" sz="5400" dirty="0" smtClean="0"/>
              <a:t>那暗昧無益的事，不要與人同行，倒要責備行這事的人；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81</TotalTime>
  <Words>615</Words>
  <Application>Microsoft Office PowerPoint</Application>
  <PresentationFormat>如螢幕大小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Oriel</vt:lpstr>
      <vt:lpstr>以弗所書  4：25～5：21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DAIDUONG</cp:lastModifiedBy>
  <cp:revision>15</cp:revision>
  <dcterms:created xsi:type="dcterms:W3CDTF">2012-12-23T00:19:59Z</dcterms:created>
  <dcterms:modified xsi:type="dcterms:W3CDTF">2014-06-08T01:02:22Z</dcterms:modified>
</cp:coreProperties>
</file>