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/>
              <a:t>以賽亞書</a:t>
            </a:r>
            <a:r>
              <a:rPr lang="en-US" altLang="zh-CN" sz="4800" dirty="0" smtClean="0"/>
              <a:t>53</a:t>
            </a:r>
            <a:r>
              <a:rPr lang="zh-CN" altLang="en-US" sz="4800" dirty="0" smtClean="0"/>
              <a:t>：</a:t>
            </a:r>
            <a:r>
              <a:rPr lang="en-US" altLang="zh-CN" sz="4800" dirty="0" smtClean="0"/>
              <a:t>1</a:t>
            </a:r>
            <a:r>
              <a:rPr lang="zh-CN" altLang="en-US" sz="4800" dirty="0" smtClean="0"/>
              <a:t>～</a:t>
            </a:r>
            <a:r>
              <a:rPr lang="en-US" altLang="zh-CN" sz="4800" dirty="0" smtClean="0"/>
              <a:t>10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Isa 53:1  </a:t>
            </a:r>
            <a:r>
              <a:rPr lang="zh-TW" altLang="en-US" sz="5400" dirty="0" smtClean="0"/>
              <a:t>我們所傳的有誰信呢？耶和華的膀臂向誰顯露呢？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smtClean="0"/>
              <a:t>Isa 53:2  </a:t>
            </a:r>
            <a:r>
              <a:rPr lang="zh-TW" altLang="en-US" sz="5400" b="1" dirty="0" smtClean="0"/>
              <a:t>他在耶和華面前生長如嫩芽，像根出於乾地。他無佳形美容；我們看見他的時候，也無美貌使我們羨慕他。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Isa 53:3  </a:t>
            </a:r>
            <a:r>
              <a:rPr lang="zh-TW" altLang="en-US" sz="5400" dirty="0" smtClean="0"/>
              <a:t>他被藐視，被人厭棄；多受痛苦，常經憂患。他被藐視，好像被人掩面不看的一樣；我們也不尊重他。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smtClean="0"/>
              <a:t>Isa 53:4  </a:t>
            </a:r>
            <a:r>
              <a:rPr lang="zh-TW" altLang="en-US" sz="5400" b="1" dirty="0" smtClean="0"/>
              <a:t>他誠然擔當我們的憂患，背負我們的痛苦；我們卻以為他受責罰，被神擊打苦待了。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Isa 53:5  </a:t>
            </a:r>
            <a:r>
              <a:rPr lang="zh-TW" altLang="en-US" sz="5400" dirty="0" smtClean="0"/>
              <a:t>哪知他為我們的過犯受害，為我們的罪孽壓傷。因他受的刑罰，我們得平安；因他受的鞭傷，我們得醫治。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smtClean="0"/>
              <a:t>Isa 53:6  </a:t>
            </a:r>
            <a:r>
              <a:rPr lang="zh-TW" altLang="en-US" sz="5400" b="1" dirty="0" smtClean="0"/>
              <a:t>我們都如羊走迷；各人偏行己路；耶和華使我們眾人的罪孽都歸在他身上。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Isa 53:7  </a:t>
            </a:r>
            <a:r>
              <a:rPr lang="zh-TW" altLang="en-US" sz="5400" dirty="0" smtClean="0"/>
              <a:t>他被欺壓，在受苦的時候卻不開口；他像羊羔被牽到宰殺之地，又像羊在剪毛的人手下無聲，他也是這樣不開口。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b="1" dirty="0" smtClean="0"/>
              <a:t>Isa 53:8  </a:t>
            </a:r>
            <a:r>
              <a:rPr lang="zh-TW" altLang="en-US" sz="5400" b="1" dirty="0" smtClean="0"/>
              <a:t>因受欺壓和審判，他被奪去，至於他同世的人，誰想他受鞭打、從活人之地被剪除，是因我百姓的罪過呢？</a:t>
            </a:r>
            <a:r>
              <a:rPr lang="en-US" altLang="zh-TW" sz="5400" b="1" dirty="0" smtClean="0"/>
              <a:t> 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Isa 53:9  </a:t>
            </a:r>
            <a:r>
              <a:rPr lang="zh-TW" altLang="en-US" sz="5400" dirty="0" smtClean="0"/>
              <a:t>他雖然未行強暴，口中也沒有詭詐，人還使他與惡人同埋；誰知死的時候與財主同葬。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b="1" dirty="0" smtClean="0"/>
              <a:t>Isa 53:10  </a:t>
            </a:r>
            <a:r>
              <a:rPr lang="zh-TW" altLang="en-US" sz="5400" b="1" dirty="0" smtClean="0"/>
              <a:t>耶和華卻定意將他壓傷，使他受痛苦。耶和華以他為贖罪祭。他必看見後裔，並且延長年日。耶和華所喜悅的事必在他手中亨通。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77</TotalTime>
  <Words>353</Words>
  <Application>Microsoft Office PowerPoint</Application>
  <PresentationFormat>如螢幕大小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Oriel</vt:lpstr>
      <vt:lpstr>以賽亞書53：1～10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DAIDUONG</cp:lastModifiedBy>
  <cp:revision>13</cp:revision>
  <dcterms:created xsi:type="dcterms:W3CDTF">2012-12-23T00:19:59Z</dcterms:created>
  <dcterms:modified xsi:type="dcterms:W3CDTF">2014-06-08T00:59:05Z</dcterms:modified>
</cp:coreProperties>
</file>