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/>
              <a:t>加拉太書  </a:t>
            </a:r>
            <a:r>
              <a:rPr lang="en-US" altLang="zh-CN" sz="4800" dirty="0" smtClean="0"/>
              <a:t>5</a:t>
            </a:r>
            <a:r>
              <a:rPr lang="zh-CN" altLang="en-US" sz="4800" dirty="0" smtClean="0"/>
              <a:t>：</a:t>
            </a:r>
            <a:r>
              <a:rPr lang="en-US" altLang="zh-CN" sz="4800" dirty="0" smtClean="0"/>
              <a:t>13</a:t>
            </a:r>
            <a:r>
              <a:rPr lang="zh-CN" altLang="en-US" sz="4800" dirty="0" smtClean="0"/>
              <a:t>～</a:t>
            </a:r>
            <a:r>
              <a:rPr lang="en-US" altLang="zh-CN" sz="4800" dirty="0" smtClean="0"/>
              <a:t>26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en-US" altLang="zh-TW" sz="6000" b="1" dirty="0" smtClean="0"/>
              <a:t>Gal 5:26  </a:t>
            </a:r>
            <a:r>
              <a:rPr lang="zh-TW" altLang="en-US" sz="6000" b="1" dirty="0" smtClean="0"/>
              <a:t>不要貪圖虛名，彼此惹氣，互相嫉妒。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en-US" altLang="zh-TW" sz="6000" dirty="0" smtClean="0"/>
              <a:t>Gal 5:13  </a:t>
            </a:r>
            <a:r>
              <a:rPr lang="zh-TW" altLang="en-US" sz="6000" dirty="0" smtClean="0"/>
              <a:t>弟兄們，你們蒙召是要得自由，只是不可將你們的自由當作放縱情慾的機會，總要用愛心互相服事。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en-US" altLang="zh-TW" sz="6000" b="1" dirty="0" smtClean="0"/>
              <a:t>Gal 5:14  </a:t>
            </a:r>
            <a:r>
              <a:rPr lang="zh-TW" altLang="en-US" sz="6000" b="1" dirty="0" smtClean="0"/>
              <a:t>因為全律法都包在「愛人如己」這一句話之內了。</a:t>
            </a:r>
            <a:r>
              <a:rPr lang="en-US" altLang="zh-TW" sz="6000" b="1" dirty="0" smtClean="0"/>
              <a:t> </a:t>
            </a:r>
          </a:p>
          <a:p>
            <a:r>
              <a:rPr lang="en-US" altLang="zh-TW" sz="6000" dirty="0" smtClean="0"/>
              <a:t>Gal 5:15  </a:t>
            </a:r>
            <a:r>
              <a:rPr lang="zh-TW" altLang="en-US" sz="6000" dirty="0" smtClean="0"/>
              <a:t>你們要謹慎，若相咬相吞，只怕要彼此消滅了。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en-US" altLang="zh-TW" sz="6000" b="1" dirty="0" smtClean="0"/>
              <a:t>Gal 5:16  </a:t>
            </a:r>
            <a:r>
              <a:rPr lang="zh-TW" altLang="en-US" sz="6000" b="1" dirty="0" smtClean="0"/>
              <a:t>我說，你們當順著聖靈而行，就不放縱肉體的情慾了。</a:t>
            </a:r>
            <a:r>
              <a:rPr lang="en-US" altLang="zh-TW" sz="6000" b="1" dirty="0" smtClean="0"/>
              <a:t> </a:t>
            </a:r>
          </a:p>
          <a:p>
            <a:r>
              <a:rPr lang="en-US" altLang="zh-TW" sz="6000" dirty="0" smtClean="0"/>
              <a:t>Gal 5:17  </a:t>
            </a:r>
            <a:r>
              <a:rPr lang="zh-TW" altLang="en-US" sz="6000" dirty="0" smtClean="0"/>
              <a:t>因為情慾和聖靈相爭，聖靈和情慾相爭，這兩個是彼此相敵，使你們不能做所願意做的。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en-US" altLang="zh-TW" sz="6000" b="1" dirty="0" smtClean="0"/>
              <a:t>Gal 5:18  </a:t>
            </a:r>
            <a:r>
              <a:rPr lang="zh-TW" altLang="en-US" sz="6000" b="1" dirty="0" smtClean="0"/>
              <a:t>但你們若被聖靈引導，就不在律法以下。</a:t>
            </a:r>
            <a:r>
              <a:rPr lang="en-US" altLang="zh-TW" sz="6000" b="1" dirty="0" smtClean="0"/>
              <a:t> </a:t>
            </a:r>
          </a:p>
          <a:p>
            <a:r>
              <a:rPr lang="en-US" altLang="zh-TW" sz="6000" dirty="0" smtClean="0"/>
              <a:t>Gal 5:19  </a:t>
            </a:r>
            <a:r>
              <a:rPr lang="zh-TW" altLang="en-US" sz="6000" dirty="0" smtClean="0"/>
              <a:t>情慾的事都是顯而易見的，就如姦淫、污穢、邪蕩、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en-US" altLang="zh-TW" sz="6000" b="1" dirty="0" smtClean="0"/>
              <a:t>Gal 5:20  </a:t>
            </a:r>
            <a:r>
              <a:rPr lang="zh-TW" altLang="en-US" sz="6000" b="1" dirty="0" smtClean="0"/>
              <a:t>拜偶像、邪術、仇恨、爭競、忌恨、惱怒、結黨、分爭、異端、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en-US" altLang="zh-TW" sz="6000" dirty="0" smtClean="0"/>
              <a:t>Gal 5:21  </a:t>
            </a:r>
            <a:r>
              <a:rPr lang="zh-TW" altLang="en-US" sz="6000" dirty="0" smtClean="0"/>
              <a:t>嫉妒、醉酒、荒宴等類。我從前告訴你們，現在又告訴你們，行這樣事的人必不能承受神的國。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en-US" altLang="zh-TW" sz="6000" b="1" dirty="0" smtClean="0"/>
              <a:t>Gal 5:22  </a:t>
            </a:r>
            <a:r>
              <a:rPr lang="zh-TW" altLang="en-US" sz="6000" b="1" dirty="0" smtClean="0"/>
              <a:t>聖靈所結的果子，就是仁愛、喜樂、和平、忍耐、恩慈、良善、信實、</a:t>
            </a:r>
            <a:r>
              <a:rPr lang="en-US" altLang="zh-TW" sz="6000" b="1" dirty="0" smtClean="0"/>
              <a:t> </a:t>
            </a:r>
          </a:p>
          <a:p>
            <a:r>
              <a:rPr lang="en-US" altLang="zh-TW" sz="6000" dirty="0" smtClean="0"/>
              <a:t>Gal 5:23  </a:t>
            </a:r>
            <a:r>
              <a:rPr lang="zh-TW" altLang="en-US" sz="6000" dirty="0" smtClean="0"/>
              <a:t>溫柔、節制。這樣的事沒有律法禁止。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en-US" altLang="zh-TW" sz="6000" b="1" dirty="0" smtClean="0"/>
              <a:t>Gal 5:24  </a:t>
            </a:r>
            <a:r>
              <a:rPr lang="zh-TW" altLang="en-US" sz="6000" b="1" dirty="0" smtClean="0"/>
              <a:t>凡屬基督耶穌的人，是已經把肉體連肉體的邪情私慾同釘在十字架上了。</a:t>
            </a:r>
            <a:r>
              <a:rPr lang="en-US" altLang="zh-TW" sz="6000" b="1" dirty="0" smtClean="0"/>
              <a:t> </a:t>
            </a:r>
          </a:p>
          <a:p>
            <a:r>
              <a:rPr lang="en-US" altLang="zh-TW" sz="6000" dirty="0" smtClean="0"/>
              <a:t>Gal 5:25  </a:t>
            </a:r>
            <a:r>
              <a:rPr lang="zh-TW" altLang="en-US" sz="6000" dirty="0" smtClean="0"/>
              <a:t>我們若是靠聖靈得生，就當靠聖靈行事。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</TotalTime>
  <Words>306</Words>
  <Application>Microsoft Office PowerPoint</Application>
  <PresentationFormat>如螢幕大小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Oriel</vt:lpstr>
      <vt:lpstr>加拉太書  5：13～26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13</cp:revision>
  <dcterms:created xsi:type="dcterms:W3CDTF">2012-12-23T00:19:59Z</dcterms:created>
  <dcterms:modified xsi:type="dcterms:W3CDTF">2016-09-18T00:04:45Z</dcterms:modified>
</cp:coreProperties>
</file>