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5" r:id="rId9"/>
    <p:sldId id="263" r:id="rId10"/>
    <p:sldId id="266" r:id="rId11"/>
    <p:sldId id="267" r:id="rId12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啟示錄  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8</a:t>
            </a:r>
          </a:p>
          <a:p>
            <a:r>
              <a:rPr lang="en-US" dirty="0" smtClean="0"/>
              <a:t>              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～</a:t>
            </a:r>
            <a:r>
              <a:rPr lang="en-US" altLang="zh-CN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Rev 22:6  </a:t>
            </a:r>
            <a:r>
              <a:rPr lang="zh-TW" altLang="en-US" sz="6000" dirty="0" smtClean="0"/>
              <a:t>天使又對我說：「這些話是真實可信的。主就是眾先知被感之靈的神，差遣他的使者，將那必要快成的事指示他僕人。」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6000" b="1" dirty="0" smtClean="0"/>
              <a:t>Rev 22:7  </a:t>
            </a:r>
            <a:r>
              <a:rPr lang="zh-TW" altLang="en-US" sz="6000" b="1" dirty="0" smtClean="0"/>
              <a:t>看哪，我必快來！凡遵守這書上預言的有福了！」</a:t>
            </a:r>
            <a:endParaRPr lang="en-US" altLang="zh-TW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dirty="0" smtClean="0"/>
              <a:t>Rev 21:1  </a:t>
            </a:r>
            <a:r>
              <a:rPr lang="zh-TW" altLang="en-US" sz="6000" dirty="0" smtClean="0"/>
              <a:t>我又看見一個新天新地；因為先前的天地已經過去了，海也不再有了。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b="1" dirty="0" smtClean="0"/>
              <a:t>Rev 21:2  </a:t>
            </a:r>
            <a:r>
              <a:rPr lang="zh-TW" altLang="en-US" sz="6000" b="1" dirty="0" smtClean="0"/>
              <a:t>我又看見聖城新耶路撒冷由神那裡從天而降，預備好了，就如新婦妝飾整齊，等候丈夫。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Rev 21:3  </a:t>
            </a:r>
            <a:r>
              <a:rPr lang="zh-TW" altLang="en-US" sz="6000" dirty="0" smtClean="0"/>
              <a:t>我聽見有大聲音從寶座出來說：「看哪，神的帳幕在人間。他要與人同住，他們要作他的子民。神要親自與他們同在，作他們的神。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6000" b="1" dirty="0" smtClean="0"/>
              <a:t>Rev 21:4  </a:t>
            </a:r>
            <a:r>
              <a:rPr lang="zh-TW" altLang="en-US" sz="6000" b="1" dirty="0" smtClean="0"/>
              <a:t>神要擦去他們一切的眼淚；不再有死亡，也不再有悲哀、哭號、疼痛，因為以前的事都過去了。」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Rev 21:5  </a:t>
            </a:r>
            <a:r>
              <a:rPr lang="zh-TW" altLang="en-US" sz="6000" dirty="0" smtClean="0"/>
              <a:t>坐寶座的說：「看哪，我將一切都更新了！」又說：「你要寫上；因這些話是可信的，是真實的。」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b="1" dirty="0" smtClean="0"/>
              <a:t>Rev 21:6  </a:t>
            </a:r>
            <a:r>
              <a:rPr lang="zh-TW" altLang="en-US" sz="6000" b="1" dirty="0" smtClean="0"/>
              <a:t>他又對我說：「都成了！我是阿拉法，我是俄梅戛；我是初，我是終。我要將生命泉的水白白賜給那口渴的人喝。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dirty="0" smtClean="0"/>
              <a:t>Rev 21:7  </a:t>
            </a:r>
            <a:r>
              <a:rPr lang="zh-TW" altLang="en-US" sz="6000" dirty="0" smtClean="0"/>
              <a:t>得勝的，必承受這些為業：我要作他的神，他要作我的兒子。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6000" b="1" dirty="0" smtClean="0"/>
              <a:t>Rev 21:8  </a:t>
            </a:r>
            <a:r>
              <a:rPr lang="zh-TW" altLang="en-US" sz="6000" b="1" dirty="0" smtClean="0"/>
              <a:t>惟有膽怯的、不信的、可憎的、殺人的、淫亂的、行邪術的、拜偶像的，和一切說謊話的，他們的分就在燒著硫磺的火湖裡；這是第二次的死。」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131</TotalTime>
  <Words>377</Words>
  <Application>Microsoft Office PowerPoint</Application>
  <PresentationFormat>如螢幕大小 (4:3)</PresentationFormat>
  <Paragraphs>12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Oriel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18</cp:revision>
  <dcterms:created xsi:type="dcterms:W3CDTF">2012-12-23T00:19:59Z</dcterms:created>
  <dcterms:modified xsi:type="dcterms:W3CDTF">2015-12-13T05:02:31Z</dcterms:modified>
</cp:coreProperties>
</file>