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4/6/2013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聖餐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林前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23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1Co 11:23  </a:t>
            </a:r>
            <a:r>
              <a:rPr lang="zh-TW" altLang="en-US" sz="5400" dirty="0" smtClean="0"/>
              <a:t>我當日傳給你們的，原是從主領受的，就是主耶穌被賣的那一夜，拿起餅來，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1Co 11:24  </a:t>
            </a:r>
            <a:r>
              <a:rPr lang="zh-TW" altLang="en-US" sz="5400" b="1" dirty="0" smtClean="0"/>
              <a:t>祝謝了，就擘開，說：「這是我的身體，為你們</a:t>
            </a:r>
            <a:r>
              <a:rPr lang="zh-TW" altLang="en-US" sz="5400" b="1" dirty="0" smtClean="0"/>
              <a:t>捨的</a:t>
            </a:r>
            <a:r>
              <a:rPr lang="zh-TW" altLang="en-US" sz="5400" b="1" dirty="0" smtClean="0"/>
              <a:t>，你們應當如此行，為的是記念我。」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1Co 11:25  </a:t>
            </a:r>
            <a:r>
              <a:rPr lang="zh-TW" altLang="en-US" sz="5400" dirty="0" smtClean="0"/>
              <a:t>飯後，也照樣拿起杯來，說：「這杯是用我的血所立的新約，你們每逢喝的時候，要如此行，為的是記念我。」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1Co 11:26  </a:t>
            </a:r>
            <a:r>
              <a:rPr lang="zh-TW" altLang="en-US" sz="5400" b="1" dirty="0" smtClean="0"/>
              <a:t>你們每逢吃這餅，喝這杯，是表明主的死，直等到他來。</a:t>
            </a:r>
            <a:r>
              <a:rPr lang="en-US" altLang="zh-TW" sz="5400" b="1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1Co 11:27  </a:t>
            </a:r>
            <a:r>
              <a:rPr lang="zh-TW" altLang="en-US" sz="5400" dirty="0" smtClean="0"/>
              <a:t>所以，無論何人，不按理吃主的餅，喝主的杯，就是干犯主的身、主的血了。</a:t>
            </a:r>
            <a:r>
              <a:rPr lang="en-US" altLang="zh-TW" sz="5400" dirty="0" smtClean="0"/>
              <a:t> </a:t>
            </a:r>
          </a:p>
          <a:p>
            <a:r>
              <a:rPr lang="en-US" altLang="zh-TW" sz="5400" b="1" dirty="0" smtClean="0"/>
              <a:t>1Co 11:28  </a:t>
            </a:r>
            <a:r>
              <a:rPr lang="zh-TW" altLang="en-US" sz="5400" b="1" dirty="0" smtClean="0"/>
              <a:t>人應當自己省察，然後吃這餅、喝這杯。</a:t>
            </a:r>
            <a:r>
              <a:rPr lang="en-US" altLang="zh-TW" sz="5400" b="1" dirty="0" smtClean="0"/>
              <a:t> </a:t>
            </a:r>
          </a:p>
          <a:p>
            <a:r>
              <a:rPr lang="en-US" altLang="zh-TW" sz="5400" dirty="0" smtClean="0"/>
              <a:t>1Co 11:29  </a:t>
            </a:r>
            <a:r>
              <a:rPr lang="zh-TW" altLang="en-US" sz="5400" dirty="0" smtClean="0"/>
              <a:t>因為人吃喝，若不分辨是主的身體，就是吃喝自己的罪了。</a:t>
            </a:r>
            <a:r>
              <a:rPr lang="en-US" altLang="zh-TW" sz="5400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</TotalTime>
  <Words>207</Words>
  <Application>Microsoft Office PowerPoint</Application>
  <PresentationFormat>如螢幕大小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Oriel</vt:lpstr>
      <vt:lpstr>聖餐</vt:lpstr>
      <vt:lpstr>投影片 2</vt:lpstr>
      <vt:lpstr>投影片 3</vt:lpstr>
      <vt:lpstr>投影片 4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7</cp:revision>
  <dcterms:created xsi:type="dcterms:W3CDTF">2012-12-23T00:19:59Z</dcterms:created>
  <dcterms:modified xsi:type="dcterms:W3CDTF">2013-04-06T12:59:07Z</dcterms:modified>
</cp:coreProperties>
</file>