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477000" cy="1894362"/>
          </a:xfrm>
        </p:spPr>
        <p:txBody>
          <a:bodyPr>
            <a:noAutofit/>
          </a:bodyPr>
          <a:lstStyle/>
          <a:p>
            <a:r>
              <a:rPr lang="zh-CN" altLang="en-US" sz="4800" dirty="0" smtClean="0"/>
              <a:t>詩篇</a:t>
            </a:r>
            <a:r>
              <a:rPr lang="en-US" altLang="zh-CN" sz="4800" dirty="0" smtClean="0"/>
              <a:t>103</a:t>
            </a:r>
            <a:r>
              <a:rPr lang="zh-CN" altLang="en-US" sz="4800" dirty="0" smtClean="0"/>
              <a:t>：</a:t>
            </a:r>
            <a:r>
              <a:rPr lang="en-US" altLang="zh-CN" sz="4800" dirty="0" smtClean="0"/>
              <a:t>1</a:t>
            </a:r>
            <a:r>
              <a:rPr lang="zh-CN" altLang="en-US" sz="4800" dirty="0" smtClean="0"/>
              <a:t>～</a:t>
            </a:r>
            <a:r>
              <a:rPr lang="en-US" altLang="zh-CN" sz="4800" dirty="0" smtClean="0"/>
              <a:t>22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我</a:t>
            </a:r>
            <a:r>
              <a:rPr lang="zh-TW" altLang="en-US" sz="5400" dirty="0" smtClean="0"/>
              <a:t>的心哪，你要稱頌耶和華！凡在我裡面的，也要稱頌他的聖名！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我</a:t>
            </a:r>
            <a:r>
              <a:rPr lang="zh-TW" altLang="en-US" sz="5400" b="1" dirty="0" smtClean="0"/>
              <a:t>的心哪，你要稱頌耶和華！不可忘記他的一切恩惠</a:t>
            </a:r>
            <a:r>
              <a:rPr lang="zh-TW" altLang="en-US" sz="5400" b="1" dirty="0" smtClean="0"/>
              <a:t>！</a:t>
            </a:r>
            <a:endParaRPr lang="en-US" altLang="zh-TW" sz="5400" b="1" dirty="0" smtClean="0"/>
          </a:p>
          <a:p>
            <a:r>
              <a:rPr lang="zh-TW" altLang="en-US" sz="5400" dirty="0" smtClean="0"/>
              <a:t>他</a:t>
            </a:r>
            <a:r>
              <a:rPr lang="zh-TW" altLang="en-US" sz="5400" dirty="0" smtClean="0"/>
              <a:t>赦免你的一切罪孽，醫治你的一切疾病。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他</a:t>
            </a:r>
            <a:r>
              <a:rPr lang="zh-TW" altLang="en-US" sz="5400" b="1" dirty="0" smtClean="0"/>
              <a:t>救贖你的命脫離死亡，以仁愛和慈悲為你的冠冕。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他用</a:t>
            </a:r>
            <a:r>
              <a:rPr lang="zh-TW" altLang="en-US" sz="5400" dirty="0" smtClean="0"/>
              <a:t>美物使你所願的得以知足，以致你如鷹返老還童。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耶和華</a:t>
            </a:r>
            <a:r>
              <a:rPr lang="zh-TW" altLang="en-US" sz="5400" b="1" dirty="0" smtClean="0"/>
              <a:t>施行公義，為一切受屈的人伸冤。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zh-TW" altLang="en-US" sz="5400" dirty="0" smtClean="0"/>
              <a:t>他</a:t>
            </a:r>
            <a:r>
              <a:rPr lang="zh-TW" altLang="en-US" sz="5400" dirty="0" smtClean="0"/>
              <a:t>使摩西知道他的法則，叫以色列人曉得他的作為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耶和華</a:t>
            </a:r>
            <a:r>
              <a:rPr lang="zh-TW" altLang="en-US" sz="5400" b="1" dirty="0" smtClean="0"/>
              <a:t>有憐憫，有恩典，不輕易發怒，且有豐盛的慈愛。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他</a:t>
            </a:r>
            <a:r>
              <a:rPr lang="zh-TW" altLang="en-US" sz="5400" dirty="0" smtClean="0"/>
              <a:t>不長久責備，也不永遠懷怒。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他</a:t>
            </a:r>
            <a:r>
              <a:rPr lang="zh-TW" altLang="en-US" sz="5400" b="1" dirty="0" smtClean="0"/>
              <a:t>沒有按我們的罪過待我們，也沒有照我們的罪孽報應我們。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天</a:t>
            </a:r>
            <a:r>
              <a:rPr lang="zh-TW" altLang="en-US" sz="5400" dirty="0" smtClean="0"/>
              <a:t>離地何等的高，他的慈愛向敬畏他的人也是何等的大！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東</a:t>
            </a:r>
            <a:r>
              <a:rPr lang="zh-TW" altLang="en-US" sz="5400" b="1" dirty="0" smtClean="0"/>
              <a:t>離西有多遠，他叫我們的過犯離我們也有多遠</a:t>
            </a:r>
            <a:r>
              <a:rPr lang="zh-TW" altLang="en-US" sz="5400" b="1" dirty="0" smtClean="0"/>
              <a:t>！</a:t>
            </a:r>
            <a:endParaRPr lang="en-US" altLang="zh-TW" sz="5400" b="1" dirty="0" smtClean="0"/>
          </a:p>
          <a:p>
            <a:r>
              <a:rPr lang="zh-TW" altLang="en-US" sz="5400" dirty="0" smtClean="0"/>
              <a:t>父親</a:t>
            </a:r>
            <a:r>
              <a:rPr lang="zh-TW" altLang="en-US" sz="5400" dirty="0" smtClean="0"/>
              <a:t>怎樣憐恤他的兒女，耶和華也怎樣憐恤敬畏他的人！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因為他知道我們的本體，思念我們不過是塵土。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至於世人，他的年日如草一樣。他發旺如野地的花</a:t>
            </a:r>
            <a:r>
              <a:rPr lang="zh-TW" altLang="en-US" sz="5400" dirty="0" smtClean="0"/>
              <a:t>，</a:t>
            </a:r>
            <a:endParaRPr lang="en-US" altLang="zh-TW" sz="5400" dirty="0" smtClean="0"/>
          </a:p>
          <a:p>
            <a:r>
              <a:rPr lang="zh-TW" altLang="en-US" sz="5400" b="1" dirty="0" smtClean="0"/>
              <a:t>經風一吹，便歸無有；他的原處也不再認識他。</a:t>
            </a:r>
            <a:r>
              <a:rPr lang="en-US" altLang="zh-TW" sz="5400" b="1" dirty="0" smtClean="0"/>
              <a:t> 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但</a:t>
            </a:r>
            <a:r>
              <a:rPr lang="zh-TW" altLang="en-US" sz="5400" dirty="0" smtClean="0"/>
              <a:t>耶和華的慈愛歸於敬畏他的人，從亙古到永遠；他的公義也歸於子子孫孫</a:t>
            </a:r>
            <a:r>
              <a:rPr lang="zh-TW" altLang="en-US" sz="5400" dirty="0" smtClean="0"/>
              <a:t>，</a:t>
            </a:r>
            <a:endParaRPr lang="en-US" altLang="zh-TW" sz="5400" dirty="0" smtClean="0"/>
          </a:p>
          <a:p>
            <a:r>
              <a:rPr lang="zh-TW" altLang="en-US" sz="5400" b="1" dirty="0" smtClean="0"/>
              <a:t>就是那些遵守他的約、記念他的訓詞而遵行的人。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zh-TW" altLang="en-US" sz="5400" dirty="0" smtClean="0"/>
              <a:t>耶和華在天上立定寶座；他的權柄統管萬有。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聽從</a:t>
            </a:r>
            <a:r>
              <a:rPr lang="zh-TW" altLang="en-US" sz="5400" b="1" dirty="0" smtClean="0"/>
              <a:t>他命令、成全他旨意、有大能的天使，都要稱頌耶和華！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zh-TW" altLang="en-US" sz="5400" dirty="0" smtClean="0"/>
              <a:t>你們作他的諸軍，作他的僕役，行他所喜悅的，都要稱頌耶和華！</a:t>
            </a:r>
            <a:r>
              <a:rPr lang="en-US" altLang="zh-TW" sz="5400" smtClean="0"/>
              <a:t> </a:t>
            </a:r>
            <a:endParaRPr lang="en-US" altLang="zh-TW" sz="5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你們</a:t>
            </a:r>
            <a:r>
              <a:rPr lang="zh-TW" altLang="en-US" sz="5400" b="1" dirty="0" smtClean="0"/>
              <a:t>一切被他造的，在他所治理的各處，都要稱頌耶和華！我的心哪，你要稱頌耶和華！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</TotalTime>
  <Words>403</Words>
  <Application>Microsoft Office PowerPoint</Application>
  <PresentationFormat>如螢幕大小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Oriel</vt:lpstr>
      <vt:lpstr>詩篇103：1～22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17</cp:revision>
  <dcterms:created xsi:type="dcterms:W3CDTF">2012-12-23T00:19:59Z</dcterms:created>
  <dcterms:modified xsi:type="dcterms:W3CDTF">2015-06-21T00:51:51Z</dcterms:modified>
</cp:coreProperties>
</file>