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 smtClean="0"/>
              <a:t>詩篇</a:t>
            </a:r>
            <a:r>
              <a:rPr lang="en-US" altLang="zh-CN" sz="4800" dirty="0" smtClean="0"/>
              <a:t>46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en-US" altLang="zh-TW" sz="5400" dirty="0" err="1" smtClean="0"/>
              <a:t>Psa</a:t>
            </a:r>
            <a:r>
              <a:rPr lang="en-US" altLang="zh-TW" sz="5400" dirty="0" smtClean="0"/>
              <a:t> 46:1  </a:t>
            </a:r>
            <a:r>
              <a:rPr lang="zh-TW" altLang="en-US" sz="5400" dirty="0" smtClean="0"/>
              <a:t>神</a:t>
            </a:r>
            <a:r>
              <a:rPr lang="zh-TW" altLang="en-US" sz="5400" dirty="0" smtClean="0"/>
              <a:t>是我們的避難所，是我們的力量，是我們在患難中隨時的幫助。</a:t>
            </a:r>
            <a:r>
              <a:rPr lang="en-US" altLang="zh-TW" sz="5400" dirty="0" smtClean="0"/>
              <a:t> </a:t>
            </a:r>
          </a:p>
          <a:p>
            <a:r>
              <a:rPr lang="en-US" altLang="zh-TW" sz="5400" b="1" dirty="0" err="1" smtClean="0"/>
              <a:t>Psa</a:t>
            </a:r>
            <a:r>
              <a:rPr lang="en-US" altLang="zh-TW" sz="5400" b="1" dirty="0" smtClean="0"/>
              <a:t> 46:2  </a:t>
            </a:r>
            <a:r>
              <a:rPr lang="zh-TW" altLang="en-US" sz="5400" b="1" dirty="0" smtClean="0"/>
              <a:t>所以，地雖改變，山雖搖動到海心，</a:t>
            </a:r>
            <a:r>
              <a:rPr lang="en-US" altLang="zh-TW" sz="5400" b="1" dirty="0" smtClean="0"/>
              <a:t> </a:t>
            </a:r>
          </a:p>
          <a:p>
            <a:r>
              <a:rPr lang="en-US" altLang="zh-TW" sz="5400" dirty="0" err="1" smtClean="0"/>
              <a:t>Psa</a:t>
            </a:r>
            <a:r>
              <a:rPr lang="en-US" altLang="zh-TW" sz="5400" dirty="0" smtClean="0"/>
              <a:t> 46:3  </a:t>
            </a:r>
            <a:r>
              <a:rPr lang="zh-TW" altLang="en-US" sz="5400" dirty="0" smtClean="0"/>
              <a:t>其中的水雖匉訇翻騰，山雖因海漲而戰抖，我們也不害怕</a:t>
            </a:r>
            <a:r>
              <a:rPr lang="zh-TW" altLang="en-US" sz="5400" dirty="0" smtClean="0"/>
              <a:t>。</a:t>
            </a:r>
            <a:endParaRPr lang="en-US" altLang="zh-TW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en-US" altLang="zh-TW" sz="5400" b="1" dirty="0" err="1" smtClean="0"/>
              <a:t>Psa</a:t>
            </a:r>
            <a:r>
              <a:rPr lang="en-US" altLang="zh-TW" sz="5400" b="1" dirty="0" smtClean="0"/>
              <a:t> 46:4  </a:t>
            </a:r>
            <a:r>
              <a:rPr lang="zh-TW" altLang="en-US" sz="5400" b="1" dirty="0" smtClean="0"/>
              <a:t>有一道河，這河的分汊使神的城歡喜；這城就是至高者居住的聖所。</a:t>
            </a:r>
            <a:r>
              <a:rPr lang="en-US" altLang="zh-TW" sz="5400" b="1" dirty="0" smtClean="0"/>
              <a:t> </a:t>
            </a:r>
          </a:p>
          <a:p>
            <a:r>
              <a:rPr lang="en-US" altLang="zh-TW" sz="5400" dirty="0" err="1" smtClean="0"/>
              <a:t>Psa</a:t>
            </a:r>
            <a:r>
              <a:rPr lang="en-US" altLang="zh-TW" sz="5400" dirty="0" smtClean="0"/>
              <a:t> 46:5  </a:t>
            </a:r>
            <a:r>
              <a:rPr lang="zh-TW" altLang="en-US" sz="5400" dirty="0" smtClean="0"/>
              <a:t>神在其中，城必不動搖；到天一亮，神必幫助這城。</a:t>
            </a:r>
            <a:r>
              <a:rPr lang="en-US" altLang="zh-TW" sz="5400" dirty="0" smtClean="0"/>
              <a:t> </a:t>
            </a:r>
          </a:p>
          <a:p>
            <a:r>
              <a:rPr lang="en-US" altLang="zh-TW" sz="5400" b="1" dirty="0" err="1" smtClean="0"/>
              <a:t>Psa</a:t>
            </a:r>
            <a:r>
              <a:rPr lang="en-US" altLang="zh-TW" sz="5400" b="1" dirty="0" smtClean="0"/>
              <a:t> 46:6  </a:t>
            </a:r>
            <a:r>
              <a:rPr lang="zh-TW" altLang="en-US" sz="5400" b="1" dirty="0" smtClean="0"/>
              <a:t>外邦喧嚷，列國動搖；神發聲，地便鎔化。</a:t>
            </a:r>
            <a:r>
              <a:rPr lang="en-US" altLang="zh-TW" sz="54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en-US" altLang="zh-TW" sz="5400" dirty="0" err="1" smtClean="0"/>
              <a:t>Psa</a:t>
            </a:r>
            <a:r>
              <a:rPr lang="en-US" altLang="zh-TW" sz="5400" dirty="0" smtClean="0"/>
              <a:t> 46:7  </a:t>
            </a:r>
            <a:r>
              <a:rPr lang="zh-TW" altLang="en-US" sz="5400" dirty="0" smtClean="0"/>
              <a:t>萬軍之耶和華與我們同在；雅各的神是我們的避難所</a:t>
            </a:r>
            <a:r>
              <a:rPr lang="zh-TW" altLang="en-US" sz="5400" dirty="0" smtClean="0"/>
              <a:t>！</a:t>
            </a:r>
            <a:endParaRPr lang="en-US" altLang="zh-TW" sz="5400" dirty="0" smtClean="0"/>
          </a:p>
          <a:p>
            <a:r>
              <a:rPr lang="en-US" altLang="zh-TW" sz="5400" b="1" dirty="0" err="1" smtClean="0"/>
              <a:t>Psa</a:t>
            </a:r>
            <a:r>
              <a:rPr lang="en-US" altLang="zh-TW" sz="5400" b="1" dirty="0" smtClean="0"/>
              <a:t> 46:8  </a:t>
            </a:r>
            <a:r>
              <a:rPr lang="zh-TW" altLang="en-US" sz="5400" b="1" dirty="0" smtClean="0"/>
              <a:t>你們來看耶和華的作為，看他使地怎樣荒涼。</a:t>
            </a:r>
            <a:r>
              <a:rPr lang="en-US" altLang="zh-TW" sz="5400" b="1" dirty="0" smtClean="0"/>
              <a:t> </a:t>
            </a:r>
          </a:p>
          <a:p>
            <a:r>
              <a:rPr lang="en-US" altLang="zh-TW" sz="5400" dirty="0" err="1" smtClean="0"/>
              <a:t>Psa</a:t>
            </a:r>
            <a:r>
              <a:rPr lang="en-US" altLang="zh-TW" sz="5400" dirty="0" smtClean="0"/>
              <a:t> 46:9  </a:t>
            </a:r>
            <a:r>
              <a:rPr lang="zh-TW" altLang="en-US" sz="5400" dirty="0" smtClean="0"/>
              <a:t>他止息刀兵，直到地極；他折弓、斷槍，把戰車焚燒在火中。</a:t>
            </a:r>
            <a:r>
              <a:rPr lang="en-US" altLang="zh-TW" sz="5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en-US" altLang="zh-TW" sz="5400" b="1" dirty="0" err="1" smtClean="0"/>
              <a:t>Psa</a:t>
            </a:r>
            <a:r>
              <a:rPr lang="en-US" altLang="zh-TW" sz="5400" b="1" dirty="0" smtClean="0"/>
              <a:t> 46:10  </a:t>
            </a:r>
            <a:r>
              <a:rPr lang="zh-TW" altLang="en-US" sz="5400" b="1" dirty="0" smtClean="0"/>
              <a:t>你們要休息，要知道我是神！我必在外邦中被尊崇，在遍地上也被尊崇。</a:t>
            </a:r>
            <a:r>
              <a:rPr lang="en-US" altLang="zh-TW" sz="5400" b="1" dirty="0" smtClean="0"/>
              <a:t> </a:t>
            </a:r>
          </a:p>
          <a:p>
            <a:r>
              <a:rPr lang="en-US" altLang="zh-TW" sz="5400" dirty="0" err="1" smtClean="0"/>
              <a:t>Psa</a:t>
            </a:r>
            <a:r>
              <a:rPr lang="en-US" altLang="zh-TW" sz="5400" dirty="0" smtClean="0"/>
              <a:t> 46:11  </a:t>
            </a:r>
            <a:r>
              <a:rPr lang="zh-TW" altLang="en-US" sz="5400" dirty="0" smtClean="0"/>
              <a:t>萬軍之耶和華與我們同在；雅各的神是我們的避難所！</a:t>
            </a:r>
            <a:endParaRPr lang="en-US" altLang="zh-TW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66</TotalTime>
  <Words>231</Words>
  <Application>Microsoft Office PowerPoint</Application>
  <PresentationFormat>如螢幕大小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Oriel</vt:lpstr>
      <vt:lpstr>詩篇46</vt:lpstr>
      <vt:lpstr>投影片 2</vt:lpstr>
      <vt:lpstr>投影片 3</vt:lpstr>
      <vt:lpstr>投影片 4</vt:lpstr>
      <vt:lpstr>投影片 5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大唐</cp:lastModifiedBy>
  <cp:revision>11</cp:revision>
  <dcterms:created xsi:type="dcterms:W3CDTF">2012-12-23T00:19:59Z</dcterms:created>
  <dcterms:modified xsi:type="dcterms:W3CDTF">2014-10-26T00:38:03Z</dcterms:modified>
</cp:coreProperties>
</file>