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/>
              <a:t>詩篇</a:t>
            </a:r>
            <a:r>
              <a:rPr lang="en-US" altLang="zh-CN" sz="4800" smtClean="0"/>
              <a:t>65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 lnSpcReduction="10000"/>
          </a:bodyPr>
          <a:lstStyle/>
          <a:p>
            <a:r>
              <a:rPr lang="en-US" altLang="zh-TW" sz="6000" dirty="0" err="1" smtClean="0"/>
              <a:t>Psa</a:t>
            </a:r>
            <a:r>
              <a:rPr lang="en-US" altLang="zh-TW" sz="6000" dirty="0" smtClean="0"/>
              <a:t> 65:1  </a:t>
            </a:r>
            <a:r>
              <a:rPr lang="zh-TW" altLang="en-US" sz="6000" dirty="0" smtClean="0"/>
              <a:t>神啊，錫安的人都等候讚美你；所許的願也要向你償還。</a:t>
            </a:r>
            <a:r>
              <a:rPr lang="en-US" altLang="zh-TW" sz="6000" dirty="0" smtClean="0"/>
              <a:t> </a:t>
            </a:r>
          </a:p>
          <a:p>
            <a:r>
              <a:rPr lang="en-US" altLang="zh-TW" sz="6000" b="1" dirty="0" err="1" smtClean="0"/>
              <a:t>Psa</a:t>
            </a:r>
            <a:r>
              <a:rPr lang="en-US" altLang="zh-TW" sz="6000" b="1" dirty="0" smtClean="0"/>
              <a:t> 65:2  </a:t>
            </a:r>
            <a:r>
              <a:rPr lang="zh-TW" altLang="en-US" sz="6000" b="1" dirty="0" smtClean="0"/>
              <a:t>聽禱告的主啊，凡有血氣的都要來就你。</a:t>
            </a:r>
            <a:endParaRPr lang="en-US" altLang="zh-TW" sz="6000" b="1" dirty="0" smtClean="0"/>
          </a:p>
          <a:p>
            <a:r>
              <a:rPr lang="en-US" altLang="zh-TW" sz="6000" dirty="0" err="1" smtClean="0"/>
              <a:t>Psa</a:t>
            </a:r>
            <a:r>
              <a:rPr lang="en-US" altLang="zh-TW" sz="6000" dirty="0" smtClean="0"/>
              <a:t> 65:3  </a:t>
            </a:r>
            <a:r>
              <a:rPr lang="zh-TW" altLang="en-US" sz="6000" dirty="0" smtClean="0"/>
              <a:t>罪孽勝了我；至於我們的過犯，你都要赦免。</a:t>
            </a:r>
            <a:r>
              <a:rPr lang="en-US" altLang="zh-TW" sz="6000" dirty="0" smtClean="0"/>
              <a:t> 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6000" b="1" dirty="0" err="1" smtClean="0"/>
              <a:t>Psa</a:t>
            </a:r>
            <a:r>
              <a:rPr lang="en-US" altLang="zh-TW" sz="6000" b="1" dirty="0" smtClean="0"/>
              <a:t> 65:4  </a:t>
            </a:r>
            <a:r>
              <a:rPr lang="zh-TW" altLang="en-US" sz="6000" b="1" dirty="0" smtClean="0"/>
              <a:t>你所揀選、使他親近你、住在你院中的，這人便為有福！我們必因你居所、你聖殿的美福知足了。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6000" dirty="0" err="1" smtClean="0"/>
              <a:t>Psa</a:t>
            </a:r>
            <a:r>
              <a:rPr lang="en-US" altLang="zh-TW" sz="6000" dirty="0" smtClean="0"/>
              <a:t> 65:5  </a:t>
            </a:r>
            <a:r>
              <a:rPr lang="zh-TW" altLang="en-US" sz="6000" dirty="0" smtClean="0"/>
              <a:t>拯救我們的神啊，你必以威嚴秉公義應允我們；你本是一切地極和海上遠處的人所倚靠的。</a:t>
            </a:r>
            <a:r>
              <a:rPr lang="en-US" altLang="zh-TW" sz="6000" dirty="0" smtClean="0"/>
              <a:t> </a:t>
            </a:r>
          </a:p>
          <a:p>
            <a:r>
              <a:rPr lang="en-US" altLang="zh-TW" sz="6000" b="1" dirty="0" err="1" smtClean="0"/>
              <a:t>Psa</a:t>
            </a:r>
            <a:r>
              <a:rPr lang="en-US" altLang="zh-TW" sz="6000" b="1" dirty="0" smtClean="0"/>
              <a:t> 65:6  </a:t>
            </a:r>
            <a:r>
              <a:rPr lang="zh-TW" altLang="en-US" sz="6000" b="1" dirty="0" smtClean="0"/>
              <a:t>他既以大能束腰，就用力量安定諸山，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6000" dirty="0" err="1" smtClean="0"/>
              <a:t>Psa</a:t>
            </a:r>
            <a:r>
              <a:rPr lang="en-US" altLang="zh-TW" sz="6000" dirty="0" smtClean="0"/>
              <a:t> 65:7  </a:t>
            </a:r>
            <a:r>
              <a:rPr lang="zh-TW" altLang="en-US" sz="6000" dirty="0" smtClean="0"/>
              <a:t>使諸海的響聲和其中波浪的響聲，並萬民的喧嘩，都平靜了。</a:t>
            </a:r>
            <a:r>
              <a:rPr lang="en-US" altLang="zh-TW" sz="6000" dirty="0" smtClean="0"/>
              <a:t> </a:t>
            </a:r>
          </a:p>
          <a:p>
            <a:r>
              <a:rPr lang="en-US" altLang="zh-TW" sz="6000" b="1" dirty="0" err="1" smtClean="0"/>
              <a:t>Psa</a:t>
            </a:r>
            <a:r>
              <a:rPr lang="en-US" altLang="zh-TW" sz="6000" b="1" dirty="0" smtClean="0"/>
              <a:t> 65:8  </a:t>
            </a:r>
            <a:r>
              <a:rPr lang="zh-TW" altLang="en-US" sz="6000" b="1" dirty="0" smtClean="0"/>
              <a:t>住在地極的人因你的神蹟懼怕；你使日出日落之地都歡呼。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6000" dirty="0" err="1" smtClean="0"/>
              <a:t>Psa</a:t>
            </a:r>
            <a:r>
              <a:rPr lang="en-US" altLang="zh-TW" sz="6000" dirty="0" smtClean="0"/>
              <a:t> 65:9  </a:t>
            </a:r>
            <a:r>
              <a:rPr lang="zh-TW" altLang="en-US" sz="6000" dirty="0" smtClean="0"/>
              <a:t>你眷顧地，降下透雨，使地大得肥美。神的河滿了水；你這樣澆灌了地，好為人預備五穀。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6000" b="1" dirty="0" err="1" smtClean="0"/>
              <a:t>Psa</a:t>
            </a:r>
            <a:r>
              <a:rPr lang="en-US" altLang="zh-TW" sz="6000" b="1" dirty="0" smtClean="0"/>
              <a:t> 65:10  </a:t>
            </a:r>
            <a:r>
              <a:rPr lang="zh-TW" altLang="en-US" sz="6000" b="1" dirty="0" smtClean="0"/>
              <a:t>你澆透地的犁溝，潤平犁脊，降甘霖，使地軟和；其中發長的，蒙你賜福。</a:t>
            </a:r>
            <a:r>
              <a:rPr lang="en-US" altLang="zh-TW" sz="6000" b="1" dirty="0" smtClean="0"/>
              <a:t> </a:t>
            </a:r>
          </a:p>
          <a:p>
            <a:r>
              <a:rPr lang="en-US" altLang="zh-TW" sz="6000" dirty="0" err="1" smtClean="0"/>
              <a:t>Psa</a:t>
            </a:r>
            <a:r>
              <a:rPr lang="en-US" altLang="zh-TW" sz="6000" dirty="0" smtClean="0"/>
              <a:t> 65:11  </a:t>
            </a:r>
            <a:r>
              <a:rPr lang="zh-TW" altLang="en-US" sz="6000" dirty="0" smtClean="0"/>
              <a:t>你以恩典為年歲的冠冕；你的路徑都滴下脂油，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6000" b="1" dirty="0" err="1" smtClean="0"/>
              <a:t>Psa</a:t>
            </a:r>
            <a:r>
              <a:rPr lang="en-US" altLang="zh-TW" sz="6000" b="1" dirty="0" smtClean="0"/>
              <a:t> 65:12  </a:t>
            </a:r>
            <a:r>
              <a:rPr lang="zh-TW" altLang="en-US" sz="6000" b="1" dirty="0" smtClean="0"/>
              <a:t>滴在曠野的草場上。小山以歡樂束腰；</a:t>
            </a:r>
            <a:r>
              <a:rPr lang="en-US" altLang="zh-TW" sz="6000" b="1" dirty="0" smtClean="0"/>
              <a:t> </a:t>
            </a:r>
          </a:p>
          <a:p>
            <a:r>
              <a:rPr lang="en-US" altLang="zh-TW" sz="6000" dirty="0" err="1" smtClean="0"/>
              <a:t>Psa</a:t>
            </a:r>
            <a:r>
              <a:rPr lang="en-US" altLang="zh-TW" sz="6000" dirty="0" smtClean="0"/>
              <a:t> 65:13  </a:t>
            </a:r>
            <a:r>
              <a:rPr lang="zh-TW" altLang="en-US" sz="6000" dirty="0" smtClean="0"/>
              <a:t>草場以羊群為衣；谷中也長滿了五穀。這一切都歡呼歌唱。</a:t>
            </a:r>
            <a:endParaRPr lang="en-US" altLang="zh-TW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</TotalTime>
  <Words>311</Words>
  <Application>Microsoft Office PowerPoint</Application>
  <PresentationFormat>如螢幕大小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詩篇65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13</cp:revision>
  <dcterms:created xsi:type="dcterms:W3CDTF">2012-12-23T00:19:59Z</dcterms:created>
  <dcterms:modified xsi:type="dcterms:W3CDTF">2017-01-26T12:37:38Z</dcterms:modified>
</cp:coreProperties>
</file>