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477000" cy="1894362"/>
          </a:xfrm>
        </p:spPr>
        <p:txBody>
          <a:bodyPr>
            <a:noAutofit/>
          </a:bodyPr>
          <a:lstStyle/>
          <a:p>
            <a:r>
              <a:rPr lang="zh-CN" altLang="en-US" sz="4800" dirty="0" smtClean="0"/>
              <a:t>路加福音  </a:t>
            </a:r>
            <a:r>
              <a:rPr lang="en-US" altLang="zh-CN" sz="4800" dirty="0" smtClean="0"/>
              <a:t>10</a:t>
            </a:r>
            <a:r>
              <a:rPr lang="zh-CN" altLang="en-US" sz="4800" dirty="0" smtClean="0"/>
              <a:t>：</a:t>
            </a:r>
            <a:r>
              <a:rPr lang="en-US" altLang="zh-CN" sz="4800" dirty="0" smtClean="0"/>
              <a:t>25</a:t>
            </a:r>
            <a:r>
              <a:rPr lang="zh-CN" altLang="en-US" sz="4800" dirty="0" smtClean="0"/>
              <a:t>～</a:t>
            </a:r>
            <a:r>
              <a:rPr lang="en-US" altLang="zh-CN" sz="4800" dirty="0" smtClean="0"/>
              <a:t>37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en-US" altLang="zh-TW" sz="5400" dirty="0" err="1" smtClean="0"/>
              <a:t>Luk</a:t>
            </a:r>
            <a:r>
              <a:rPr lang="en-US" altLang="zh-TW" sz="5400" dirty="0" smtClean="0"/>
              <a:t> 10:25  </a:t>
            </a:r>
            <a:r>
              <a:rPr lang="zh-TW" altLang="en-US" sz="5400" dirty="0" smtClean="0"/>
              <a:t>有一個律法師起來試探耶穌，說：「夫子！我該做什麼才可以承受永生？」</a:t>
            </a:r>
            <a:r>
              <a:rPr lang="en-US" altLang="zh-TW" sz="5400" dirty="0" smtClean="0"/>
              <a:t> </a:t>
            </a:r>
          </a:p>
          <a:p>
            <a:r>
              <a:rPr lang="en-US" altLang="zh-TW" sz="5400" b="1" dirty="0" err="1" smtClean="0"/>
              <a:t>Luk</a:t>
            </a:r>
            <a:r>
              <a:rPr lang="en-US" altLang="zh-TW" sz="5400" b="1" dirty="0" smtClean="0"/>
              <a:t> 10:26  </a:t>
            </a:r>
            <a:r>
              <a:rPr lang="zh-TW" altLang="en-US" sz="5400" b="1" dirty="0" smtClean="0"/>
              <a:t>耶穌對他說：「律法上寫的是什麼？你念的是怎樣呢？」</a:t>
            </a:r>
            <a:r>
              <a:rPr lang="en-US" altLang="zh-TW" sz="54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en-US" altLang="zh-TW" sz="5400" dirty="0" err="1" smtClean="0"/>
              <a:t>Luk</a:t>
            </a:r>
            <a:r>
              <a:rPr lang="en-US" altLang="zh-TW" sz="5400" dirty="0" smtClean="0"/>
              <a:t> 10:27  </a:t>
            </a:r>
            <a:r>
              <a:rPr lang="zh-TW" altLang="en-US" sz="5400" dirty="0" smtClean="0"/>
              <a:t>他回答說：「你要盡心、盡性、盡力、盡意愛主你的神；又要愛鄰舍如同自己。」</a:t>
            </a:r>
            <a:r>
              <a:rPr lang="en-US" altLang="zh-TW" sz="5400" dirty="0" smtClean="0"/>
              <a:t> </a:t>
            </a:r>
          </a:p>
          <a:p>
            <a:r>
              <a:rPr lang="en-US" altLang="zh-TW" sz="5400" b="1" dirty="0" err="1" smtClean="0"/>
              <a:t>Luk</a:t>
            </a:r>
            <a:r>
              <a:rPr lang="en-US" altLang="zh-TW" sz="5400" b="1" dirty="0" smtClean="0"/>
              <a:t> 10:28  </a:t>
            </a:r>
            <a:r>
              <a:rPr lang="zh-TW" altLang="en-US" sz="5400" b="1" dirty="0" smtClean="0"/>
              <a:t>耶穌說：「你回答的是；你這樣行，就必得永生。」</a:t>
            </a:r>
            <a:r>
              <a:rPr lang="en-US" altLang="zh-TW" sz="54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en-US" altLang="zh-TW" sz="5400" dirty="0" err="1" smtClean="0"/>
              <a:t>Luk</a:t>
            </a:r>
            <a:r>
              <a:rPr lang="en-US" altLang="zh-TW" sz="5400" dirty="0" smtClean="0"/>
              <a:t> 10:29  </a:t>
            </a:r>
            <a:r>
              <a:rPr lang="zh-TW" altLang="en-US" sz="5400" dirty="0" smtClean="0"/>
              <a:t>那人要顯明自己有理，就對耶穌說：「誰是我的鄰舍呢？」</a:t>
            </a:r>
            <a:r>
              <a:rPr lang="en-US" altLang="zh-TW" sz="5400" dirty="0" smtClean="0"/>
              <a:t> </a:t>
            </a:r>
          </a:p>
          <a:p>
            <a:r>
              <a:rPr lang="en-US" altLang="zh-TW" sz="5400" b="1" dirty="0" err="1" smtClean="0"/>
              <a:t>Luk</a:t>
            </a:r>
            <a:r>
              <a:rPr lang="en-US" altLang="zh-TW" sz="5400" b="1" dirty="0" smtClean="0"/>
              <a:t> 10:30  </a:t>
            </a:r>
            <a:r>
              <a:rPr lang="zh-TW" altLang="en-US" sz="5400" b="1" dirty="0" smtClean="0"/>
              <a:t>耶穌回答說：「有一個人從耶路撒冷下耶利哥去，落在強盜手中。他們剝去他的衣裳，把他打個半死，就丟下他走了。</a:t>
            </a:r>
            <a:r>
              <a:rPr lang="en-US" altLang="zh-TW" sz="54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en-US" altLang="zh-TW" sz="5400" dirty="0" err="1" smtClean="0"/>
              <a:t>Luk</a:t>
            </a:r>
            <a:r>
              <a:rPr lang="en-US" altLang="zh-TW" sz="5400" dirty="0" smtClean="0"/>
              <a:t> 10:31  </a:t>
            </a:r>
            <a:r>
              <a:rPr lang="zh-TW" altLang="en-US" sz="5400" dirty="0" smtClean="0"/>
              <a:t>偶然有一個祭司從這條路下來，看見他就從那邊過去了。</a:t>
            </a:r>
            <a:r>
              <a:rPr lang="en-US" altLang="zh-TW" sz="5400" dirty="0" smtClean="0"/>
              <a:t> </a:t>
            </a:r>
          </a:p>
          <a:p>
            <a:r>
              <a:rPr lang="en-US" altLang="zh-TW" sz="5400" b="1" dirty="0" err="1" smtClean="0"/>
              <a:t>Luk</a:t>
            </a:r>
            <a:r>
              <a:rPr lang="en-US" altLang="zh-TW" sz="5400" b="1" dirty="0" smtClean="0"/>
              <a:t> 10:32  </a:t>
            </a:r>
            <a:r>
              <a:rPr lang="zh-TW" altLang="en-US" sz="5400" b="1" dirty="0" smtClean="0"/>
              <a:t>又有一個利未人來到這地方，看見他，也照樣從那邊過去了。</a:t>
            </a:r>
            <a:r>
              <a:rPr lang="en-US" altLang="zh-TW" sz="54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en-US" altLang="zh-TW" sz="5400" dirty="0" err="1" smtClean="0"/>
              <a:t>Luk</a:t>
            </a:r>
            <a:r>
              <a:rPr lang="en-US" altLang="zh-TW" sz="5400" dirty="0" smtClean="0"/>
              <a:t> 10:33  </a:t>
            </a:r>
            <a:r>
              <a:rPr lang="zh-TW" altLang="en-US" sz="5400" dirty="0" smtClean="0"/>
              <a:t>惟有一個撒瑪利亞人行路來到那裡，看見他就動了慈心，</a:t>
            </a:r>
            <a:r>
              <a:rPr lang="en-US" altLang="zh-TW" sz="5400" dirty="0" smtClean="0"/>
              <a:t> </a:t>
            </a:r>
          </a:p>
          <a:p>
            <a:r>
              <a:rPr lang="en-US" altLang="zh-TW" sz="5400" b="1" dirty="0" err="1" smtClean="0"/>
              <a:t>Luk</a:t>
            </a:r>
            <a:r>
              <a:rPr lang="en-US" altLang="zh-TW" sz="5400" b="1" dirty="0" smtClean="0"/>
              <a:t> 10:34  </a:t>
            </a:r>
            <a:r>
              <a:rPr lang="zh-TW" altLang="en-US" sz="5400" b="1" dirty="0" smtClean="0"/>
              <a:t>上前用油和酒倒在他的傷處，包裹好了，扶他騎上自己的牲口，帶到店裡去照應他。</a:t>
            </a:r>
            <a:r>
              <a:rPr lang="en-US" altLang="zh-TW" sz="54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en-US" altLang="zh-TW" sz="5400" dirty="0" err="1" smtClean="0"/>
              <a:t>Luk</a:t>
            </a:r>
            <a:r>
              <a:rPr lang="en-US" altLang="zh-TW" sz="5400" dirty="0" smtClean="0"/>
              <a:t> 10:35  </a:t>
            </a:r>
            <a:r>
              <a:rPr lang="zh-TW" altLang="en-US" sz="5400" dirty="0" smtClean="0"/>
              <a:t>第二天拿出二錢銀子來，交給店主，說：</a:t>
            </a:r>
            <a:r>
              <a:rPr lang="en-US" altLang="zh-TW" sz="5400" dirty="0" smtClean="0"/>
              <a:t>『</a:t>
            </a:r>
            <a:r>
              <a:rPr lang="zh-TW" altLang="en-US" sz="5400" dirty="0" smtClean="0"/>
              <a:t>你且照應他；此外所費用的，我回來必還你。</a:t>
            </a:r>
            <a:r>
              <a:rPr lang="en-US" altLang="zh-TW" sz="5400" dirty="0" smtClean="0"/>
              <a:t>』 </a:t>
            </a:r>
          </a:p>
          <a:p>
            <a:r>
              <a:rPr lang="en-US" altLang="zh-TW" sz="5400" b="1" dirty="0" err="1" smtClean="0"/>
              <a:t>Luk</a:t>
            </a:r>
            <a:r>
              <a:rPr lang="en-US" altLang="zh-TW" sz="5400" b="1" dirty="0" smtClean="0"/>
              <a:t> 10:36  </a:t>
            </a:r>
            <a:r>
              <a:rPr lang="zh-TW" altLang="en-US" sz="5400" b="1" dirty="0" smtClean="0"/>
              <a:t>你想，這三個人那一個是落在強盜手中的鄰舍呢？」</a:t>
            </a:r>
            <a:r>
              <a:rPr lang="en-US" altLang="zh-TW" sz="54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en-US" altLang="zh-TW" sz="5400" dirty="0" err="1" smtClean="0"/>
              <a:t>Luk</a:t>
            </a:r>
            <a:r>
              <a:rPr lang="en-US" altLang="zh-TW" sz="5400" dirty="0" smtClean="0"/>
              <a:t> 10:37  </a:t>
            </a:r>
            <a:r>
              <a:rPr lang="zh-TW" altLang="en-US" sz="5400" dirty="0" smtClean="0"/>
              <a:t>他說：「是憐憫他的。」耶穌說：「你去照樣行吧。」</a:t>
            </a:r>
            <a:r>
              <a:rPr lang="en-US" altLang="zh-TW" sz="5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68</TotalTime>
  <Words>345</Words>
  <Application>Microsoft Office PowerPoint</Application>
  <PresentationFormat>如螢幕大小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Oriel</vt:lpstr>
      <vt:lpstr>路加福音  10：25～37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DAIDUONG</cp:lastModifiedBy>
  <cp:revision>13</cp:revision>
  <dcterms:created xsi:type="dcterms:W3CDTF">2012-12-23T00:19:59Z</dcterms:created>
  <dcterms:modified xsi:type="dcterms:W3CDTF">2014-05-25T01:37:55Z</dcterms:modified>
</cp:coreProperties>
</file>