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/>
              <a:t>馬太福音  </a:t>
            </a:r>
            <a:r>
              <a:rPr lang="en-US" altLang="zh-CN" sz="4800" dirty="0" smtClean="0"/>
              <a:t>28</a:t>
            </a:r>
            <a:r>
              <a:rPr lang="zh-CN" altLang="en-US" sz="4800" dirty="0" smtClean="0"/>
              <a:t>：</a:t>
            </a:r>
            <a:r>
              <a:rPr lang="en-US" altLang="zh-CN" sz="4800" dirty="0" smtClean="0"/>
              <a:t>1</a:t>
            </a:r>
            <a:r>
              <a:rPr lang="zh-CN" altLang="en-US" sz="4800" dirty="0" smtClean="0"/>
              <a:t>～</a:t>
            </a:r>
            <a:r>
              <a:rPr lang="en-US" altLang="zh-CN" sz="4800" dirty="0" smtClean="0"/>
              <a:t>10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dirty="0" smtClean="0"/>
              <a:t>Mat 28:1  </a:t>
            </a:r>
            <a:r>
              <a:rPr lang="zh-TW" altLang="en-US" sz="6000" dirty="0" smtClean="0"/>
              <a:t>安息日將盡，七日的頭一日，天快亮的時候，抹大拉的馬利亞和那個馬利亞來看墳墓。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b="1" dirty="0" smtClean="0"/>
              <a:t>Mat </a:t>
            </a:r>
            <a:r>
              <a:rPr lang="en-US" altLang="zh-TW" sz="6000" b="1" dirty="0" smtClean="0"/>
              <a:t>28:2  </a:t>
            </a:r>
            <a:r>
              <a:rPr lang="zh-TW" altLang="en-US" sz="6000" b="1" dirty="0" smtClean="0"/>
              <a:t>忽然，地大震動；因為有主的使者從天上下來，把石頭輥開，坐在上面</a:t>
            </a:r>
            <a:r>
              <a:rPr lang="zh-TW" altLang="en-US" sz="6000" b="1" dirty="0" smtClean="0"/>
              <a:t>。</a:t>
            </a:r>
            <a:endParaRPr lang="en-US" altLang="zh-TW" sz="6000" b="1" dirty="0" smtClean="0"/>
          </a:p>
          <a:p>
            <a:r>
              <a:rPr lang="en-US" altLang="zh-TW" sz="6000" dirty="0" smtClean="0"/>
              <a:t>Mat 28:3  </a:t>
            </a:r>
            <a:r>
              <a:rPr lang="zh-TW" altLang="en-US" sz="6000" dirty="0" smtClean="0"/>
              <a:t>他的像貌如同閃電，衣服潔白如雪</a:t>
            </a:r>
            <a:r>
              <a:rPr lang="zh-TW" altLang="en-US" sz="6000" dirty="0" smtClean="0"/>
              <a:t>。</a:t>
            </a:r>
            <a:endParaRPr lang="en-US" altLang="zh-TW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6000" b="1" dirty="0" smtClean="0"/>
              <a:t>Mat </a:t>
            </a:r>
            <a:r>
              <a:rPr lang="en-US" altLang="zh-TW" sz="6000" b="1" dirty="0" smtClean="0"/>
              <a:t>28:4  </a:t>
            </a:r>
            <a:r>
              <a:rPr lang="zh-TW" altLang="en-US" sz="6000" b="1" dirty="0" smtClean="0"/>
              <a:t>看守的人就因他嚇得渾身亂戰，甚至和死人一樣。</a:t>
            </a:r>
            <a:r>
              <a:rPr lang="en-US" altLang="zh-TW" sz="6000" b="1" dirty="0" smtClean="0"/>
              <a:t> </a:t>
            </a:r>
          </a:p>
          <a:p>
            <a:r>
              <a:rPr lang="en-US" altLang="zh-TW" sz="6000" dirty="0" smtClean="0"/>
              <a:t>Mat 28:5  </a:t>
            </a:r>
            <a:r>
              <a:rPr lang="zh-TW" altLang="en-US" sz="6000" dirty="0" smtClean="0"/>
              <a:t>天使對婦女說：「不要害怕！我知道你們是尋找那釘十字架的耶穌。</a:t>
            </a:r>
            <a:endParaRPr lang="en-US" altLang="zh-TW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b="1" dirty="0" smtClean="0"/>
              <a:t>Mat 28:6  </a:t>
            </a:r>
            <a:r>
              <a:rPr lang="zh-TW" altLang="en-US" sz="6000" b="1" dirty="0" smtClean="0"/>
              <a:t>他不在這裡，照他所說的，已經復活了。你們來看安放主的地方。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dirty="0" smtClean="0"/>
              <a:t>Mat </a:t>
            </a:r>
            <a:r>
              <a:rPr lang="en-US" altLang="zh-TW" sz="6000" dirty="0" smtClean="0"/>
              <a:t>28:7  </a:t>
            </a:r>
            <a:r>
              <a:rPr lang="zh-TW" altLang="en-US" sz="6000" dirty="0" smtClean="0"/>
              <a:t>快去告訴他的門徒，說他從死裡復活了，並且在你們以先往加利利去，在那裡你們要見他。看哪，我已經告訴你們了。」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b="1" dirty="0" smtClean="0"/>
              <a:t>Mat 28:8  </a:t>
            </a:r>
            <a:r>
              <a:rPr lang="zh-TW" altLang="en-US" sz="6000" b="1" dirty="0" smtClean="0"/>
              <a:t>婦女們就急忙離開墳墓，又害怕，又大大的歡喜，跑去要報給他的門徒。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dirty="0" smtClean="0"/>
              <a:t>Mat </a:t>
            </a:r>
            <a:r>
              <a:rPr lang="en-US" altLang="zh-TW" sz="6000" dirty="0" smtClean="0"/>
              <a:t>28:9  </a:t>
            </a:r>
            <a:r>
              <a:rPr lang="zh-TW" altLang="en-US" sz="6000" dirty="0" smtClean="0"/>
              <a:t>忽然，耶穌遇見他們，說：「願你們平安！」他們就上前抱住他的腳拜他。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6000" b="1" dirty="0" smtClean="0"/>
              <a:t>Mat 28:10  </a:t>
            </a:r>
            <a:r>
              <a:rPr lang="zh-TW" altLang="en-US" sz="6000" b="1" dirty="0" smtClean="0"/>
              <a:t>耶穌對他們說：「不要害怕！你們去告訴我的弟兄，叫他們往加利利去，在那裡必見我。」</a:t>
            </a:r>
            <a:endParaRPr lang="en-US" altLang="zh-TW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</TotalTime>
  <Words>272</Words>
  <Application>Microsoft Office PowerPoint</Application>
  <PresentationFormat>如螢幕大小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Oriel</vt:lpstr>
      <vt:lpstr>馬太福音  28：1～10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10</cp:revision>
  <dcterms:created xsi:type="dcterms:W3CDTF">2012-12-23T00:19:59Z</dcterms:created>
  <dcterms:modified xsi:type="dcterms:W3CDTF">2016-03-27T00:18:18Z</dcterms:modified>
</cp:coreProperties>
</file>