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良牧基督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11-12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14-16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27-29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我是好牧人；好牧人為羊捨命。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若是雇工，不是牧人，羊也不是他自己的，他看見狼來，就撇下羊逃走；狼抓住羊，趕散了羊群。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我是好牧人；我認識我的羊，我的羊也認識我，正如父認識我，我也認識父一樣；並且我為羊捨命。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我另外有羊，不是這圈裡的；我必須領他們來，他們也要聽我的聲音，並且要合成一群，歸一個牧人了。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我的羊聽我的聲音，我也認識他們，他們也跟著我。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我又賜給他們永生；他們永不滅亡，誰也不能從我手裡把他們奪去。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我父把羊賜給我，他比萬有都大，誰也不能從我父手裡把他們奪去。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我來了，是要叫羊得生命，並且得的更豐盛。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210</Words>
  <Application>Microsoft Office PowerPoint</Application>
  <PresentationFormat>如螢幕大小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良牧基督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15</cp:revision>
  <dcterms:created xsi:type="dcterms:W3CDTF">2012-12-23T00:19:59Z</dcterms:created>
  <dcterms:modified xsi:type="dcterms:W3CDTF">2018-02-22T05:16:33Z</dcterms:modified>
</cp:coreProperties>
</file>