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聖靈引導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弗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13-14</a:t>
            </a:r>
            <a:r>
              <a:rPr lang="zh-CN" altLang="en-US" dirty="0" smtClean="0"/>
              <a:t>；加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16-21</a:t>
            </a:r>
            <a:r>
              <a:rPr lang="zh-CN" altLang="en-US" dirty="0" smtClean="0"/>
              <a:t>；羅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5-6</a:t>
            </a:r>
            <a:r>
              <a:rPr lang="zh-CN" altLang="en-US" dirty="0" smtClean="0"/>
              <a:t>；加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你們</a:t>
            </a:r>
            <a:r>
              <a:rPr lang="zh-TW" altLang="en-US" sz="6000" dirty="0" smtClean="0"/>
              <a:t>既聽見真理的道，就是那叫你們得救的福音，也信了基督，既然信他，就受了所應許的聖靈為印記。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/>
              <a:t>這聖靈是我們得基業的憑據，直等到神之民被贖，使他的榮耀得著稱讚。</a:t>
            </a:r>
            <a:endParaRPr lang="en-US" altLang="zh-TW" sz="6000" b="1" dirty="0" smtClean="0"/>
          </a:p>
          <a:p>
            <a:r>
              <a:rPr lang="zh-TW" altLang="en-US" sz="6000" dirty="0" smtClean="0"/>
              <a:t>我</a:t>
            </a:r>
            <a:r>
              <a:rPr lang="zh-TW" altLang="en-US" sz="6000" dirty="0" smtClean="0"/>
              <a:t>說，你們當順著聖靈而行，就不放縱肉體的情慾了</a:t>
            </a:r>
            <a:r>
              <a:rPr lang="zh-TW" altLang="en-US" sz="6000" dirty="0" smtClean="0"/>
              <a:t>。</a:t>
            </a:r>
            <a:r>
              <a:rPr lang="en-US" altLang="zh-TW" sz="6000" b="1" dirty="0" smtClean="0"/>
              <a:t> </a:t>
            </a:r>
            <a:endParaRPr lang="en-US" altLang="zh-TW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/>
              <a:t>因為</a:t>
            </a:r>
            <a:r>
              <a:rPr lang="zh-TW" altLang="en-US" sz="6000" b="1" dirty="0" smtClean="0"/>
              <a:t>情慾和聖靈相爭，聖靈和情慾相爭，這兩個是彼此相敵，使你們不能做所願意做的。</a:t>
            </a:r>
            <a:r>
              <a:rPr lang="en-US" altLang="zh-TW" sz="6000" b="1" dirty="0" smtClean="0"/>
              <a:t> </a:t>
            </a:r>
          </a:p>
          <a:p>
            <a:r>
              <a:rPr lang="zh-TW" altLang="en-US" sz="6000" dirty="0" smtClean="0"/>
              <a:t>但</a:t>
            </a:r>
            <a:r>
              <a:rPr lang="zh-TW" altLang="en-US" sz="6000" dirty="0" smtClean="0"/>
              <a:t>你們若被聖靈引導，就不在律法以下。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/>
              <a:t>情慾</a:t>
            </a:r>
            <a:r>
              <a:rPr lang="zh-TW" altLang="en-US" sz="6000" b="1" dirty="0" smtClean="0"/>
              <a:t>的事都是顯而易見的，就如姦淫、污穢、邪蕩、</a:t>
            </a:r>
            <a:r>
              <a:rPr lang="en-US" altLang="zh-TW" sz="6000" b="1" dirty="0" smtClean="0"/>
              <a:t> </a:t>
            </a:r>
            <a:r>
              <a:rPr lang="zh-TW" altLang="en-US" sz="6000" b="1" dirty="0" smtClean="0"/>
              <a:t>拜偶像</a:t>
            </a:r>
            <a:r>
              <a:rPr lang="zh-TW" altLang="en-US" sz="6000" b="1" dirty="0" smtClean="0"/>
              <a:t>、邪術、仇恨、爭競、忌恨、惱怒、結黨、分爭、異端、</a:t>
            </a:r>
            <a:r>
              <a:rPr lang="en-US" altLang="zh-TW" sz="6000" b="1" dirty="0" smtClean="0"/>
              <a:t> </a:t>
            </a:r>
            <a:r>
              <a:rPr lang="zh-TW" altLang="en-US" sz="6000" b="1" dirty="0" smtClean="0"/>
              <a:t>嫉妒、</a:t>
            </a:r>
            <a:r>
              <a:rPr lang="zh-TW" altLang="en-US" sz="6000" b="1" dirty="0" smtClean="0"/>
              <a:t>醉酒、荒宴等類</a:t>
            </a:r>
            <a:r>
              <a:rPr lang="zh-TW" altLang="en-US" sz="6000" b="1" dirty="0" smtClean="0"/>
              <a:t>。</a:t>
            </a:r>
            <a:endParaRPr lang="en-US" altLang="zh-TW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我從前告訴你們，現在又告訴你們，行這樣事的人必不能承受神的國</a:t>
            </a:r>
            <a:r>
              <a:rPr lang="zh-TW" altLang="en-US" sz="6000" dirty="0" smtClean="0"/>
              <a:t>。</a:t>
            </a:r>
            <a:endParaRPr lang="en-US" altLang="zh-TW" sz="6000" dirty="0" smtClean="0"/>
          </a:p>
          <a:p>
            <a:r>
              <a:rPr lang="zh-TW" altLang="en-US" sz="6000" b="1" dirty="0" smtClean="0"/>
              <a:t>因為</a:t>
            </a:r>
            <a:r>
              <a:rPr lang="zh-TW" altLang="en-US" sz="6000" b="1" dirty="0" smtClean="0"/>
              <a:t>隨從肉體的人體貼肉體的事，隨從聖靈的人體貼聖靈的事</a:t>
            </a:r>
            <a:r>
              <a:rPr lang="zh-TW" altLang="en-US" sz="6000" b="1" dirty="0" smtClean="0"/>
              <a:t>。</a:t>
            </a:r>
            <a:endParaRPr lang="en-US" altLang="zh-TW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體貼</a:t>
            </a:r>
            <a:r>
              <a:rPr lang="zh-TW" altLang="en-US" sz="6000" dirty="0" smtClean="0"/>
              <a:t>肉體的，就是死；體貼聖靈的，乃是生命、平安</a:t>
            </a:r>
            <a:r>
              <a:rPr lang="zh-TW" altLang="en-US" sz="6000" dirty="0" smtClean="0"/>
              <a:t>。</a:t>
            </a:r>
            <a:endParaRPr lang="en-US" altLang="zh-TW" sz="6000" dirty="0" smtClean="0"/>
          </a:p>
          <a:p>
            <a:r>
              <a:rPr lang="zh-TW" altLang="en-US" sz="6000" b="1" dirty="0" smtClean="0"/>
              <a:t>我們若是靠聖靈得生，就當靠聖靈行事。</a:t>
            </a:r>
            <a:endParaRPr lang="en-US" altLang="zh-TW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69</TotalTime>
  <Words>256</Words>
  <Application>Microsoft Office PowerPoint</Application>
  <PresentationFormat>如螢幕大小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Oriel</vt:lpstr>
      <vt:lpstr>聖靈引導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16</cp:revision>
  <dcterms:created xsi:type="dcterms:W3CDTF">2012-12-23T00:19:59Z</dcterms:created>
  <dcterms:modified xsi:type="dcterms:W3CDTF">2016-05-15T00:36:24Z</dcterms:modified>
</cp:coreProperties>
</file>