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殿中敬拜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84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84:1  </a:t>
            </a:r>
            <a:r>
              <a:rPr lang="zh-TW" altLang="en-US" sz="5400" dirty="0" smtClean="0"/>
              <a:t>萬</a:t>
            </a:r>
            <a:r>
              <a:rPr lang="zh-TW" altLang="en-US" sz="5400" dirty="0" smtClean="0"/>
              <a:t>軍之耶和華啊，你的居所何等可愛！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84:2  </a:t>
            </a:r>
            <a:r>
              <a:rPr lang="zh-TW" altLang="en-US" sz="5400" b="1" dirty="0" smtClean="0"/>
              <a:t>我羨慕渴想耶和華的院宇；我的心腸，我的肉體向永生神</a:t>
            </a:r>
            <a:r>
              <a:rPr lang="zh-TW" altLang="en-US" sz="5400" b="1" dirty="0" smtClean="0"/>
              <a:t>呼籲。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84:3  </a:t>
            </a:r>
            <a:r>
              <a:rPr lang="zh-TW" altLang="en-US" sz="5400" dirty="0" smtClean="0"/>
              <a:t>萬軍之耶和華我的王，我的神啊，在你祭壇那裡，麻雀為自己找著房屋，燕子為自己找著菢雛之窩。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84:4  </a:t>
            </a:r>
            <a:r>
              <a:rPr lang="zh-TW" altLang="en-US" sz="5400" b="1" dirty="0" smtClean="0"/>
              <a:t>如此住在你殿中的便為有福！他們仍要讚美你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84:5  </a:t>
            </a:r>
            <a:r>
              <a:rPr lang="zh-TW" altLang="en-US" sz="5400" dirty="0" smtClean="0"/>
              <a:t>靠你有力量、心中想往錫安大道的，這人便為有福！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84:6  </a:t>
            </a:r>
            <a:r>
              <a:rPr lang="zh-TW" altLang="en-US" sz="5400" b="1" dirty="0" smtClean="0"/>
              <a:t>他們經過「流淚谷」，叫這谷變為泉源之地；並有秋雨之福蓋滿了全谷。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84:7  </a:t>
            </a:r>
            <a:r>
              <a:rPr lang="zh-TW" altLang="en-US" sz="5400" dirty="0" smtClean="0"/>
              <a:t>他們行走，力上加力，各人到錫安朝見神。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84:8  </a:t>
            </a:r>
            <a:r>
              <a:rPr lang="zh-TW" altLang="en-US" sz="5400" b="1" dirty="0" smtClean="0"/>
              <a:t>耶和華萬軍之神啊，求你聽我的禱告！雅各的神啊，求你留心聽</a:t>
            </a:r>
            <a:r>
              <a:rPr lang="zh-TW" altLang="en-US" sz="5400" b="1" dirty="0" smtClean="0"/>
              <a:t>！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84:9  </a:t>
            </a:r>
            <a:r>
              <a:rPr lang="zh-TW" altLang="en-US" sz="5400" dirty="0" smtClean="0"/>
              <a:t>神啊，你是我們的盾牌；求你垂顧觀看你受膏者的</a:t>
            </a:r>
            <a:r>
              <a:rPr lang="zh-TW" altLang="en-US" sz="5400" smtClean="0"/>
              <a:t>面</a:t>
            </a:r>
            <a:r>
              <a:rPr lang="zh-TW" altLang="en-US" sz="5400" smtClean="0"/>
              <a:t>！</a:t>
            </a:r>
            <a:endParaRPr lang="en-US" altLang="zh-TW" sz="5400" b="1" smtClean="0"/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</a:t>
            </a:r>
            <a:r>
              <a:rPr lang="en-US" altLang="zh-TW" sz="5400" b="1" dirty="0" smtClean="0"/>
              <a:t>84:10  </a:t>
            </a:r>
            <a:r>
              <a:rPr lang="zh-TW" altLang="en-US" sz="5400" b="1" dirty="0" smtClean="0"/>
              <a:t>在你的院宇住一日，勝似在別處住千日；寧可在我神殿中看門，不願住在惡人的帳棚裡。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84:11  </a:t>
            </a:r>
            <a:r>
              <a:rPr lang="zh-TW" altLang="en-US" sz="5400" dirty="0" smtClean="0"/>
              <a:t>因為耶和華  神是日頭，是盾牌，要賜下恩惠和榮耀。他未嘗留下一樣好處不給那些行動正直的人</a:t>
            </a:r>
            <a:r>
              <a:rPr lang="zh-TW" altLang="en-US" sz="5400" dirty="0" smtClean="0"/>
              <a:t>。</a:t>
            </a:r>
            <a:endParaRPr lang="en-US" altLang="zh-TW" sz="5400" b="1" dirty="0" smtClean="0"/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</a:t>
            </a:r>
            <a:r>
              <a:rPr lang="en-US" altLang="zh-TW" sz="5400" b="1" dirty="0" smtClean="0"/>
              <a:t>84:12  </a:t>
            </a:r>
            <a:r>
              <a:rPr lang="zh-TW" altLang="en-US" sz="5400" b="1" dirty="0" smtClean="0"/>
              <a:t>萬軍之耶和華啊，倚靠你的人便為有福！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294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殿中敬拜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15</cp:revision>
  <dcterms:created xsi:type="dcterms:W3CDTF">2012-12-23T00:19:59Z</dcterms:created>
  <dcterms:modified xsi:type="dcterms:W3CDTF">2014-01-12T00:22:57Z</dcterms:modified>
</cp:coreProperties>
</file>