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306" y="-1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86B5546F-C09B-4E63-ABC5-F7C86A7E8D66}" type="datetimeFigureOut">
              <a:rPr lang="en-US" smtClean="0"/>
              <a:pPr/>
              <a:t>11/16/2014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11/16/2014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11/16/2014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11/16/2014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86B5546F-C09B-4E63-ABC5-F7C86A7E8D66}" type="datetimeFigureOut">
              <a:rPr lang="en-US" smtClean="0"/>
              <a:pPr/>
              <a:t>11/16/2014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11/16/2014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11/16/2014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11/16/2014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11/16/2014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11/16/2014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11/16/2014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86B5546F-C09B-4E63-ABC5-F7C86A7E8D66}" type="datetimeFigureOut">
              <a:rPr lang="en-US" smtClean="0"/>
              <a:pPr/>
              <a:t>11/16/2014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8000" dirty="0" smtClean="0"/>
              <a:t>得新生命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西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</a:t>
            </a:r>
            <a:r>
              <a:rPr lang="en-US" altLang="zh-CN" dirty="0" smtClean="0"/>
              <a:t>20-3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17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en-US" altLang="zh-TW" sz="5400" dirty="0" smtClean="0"/>
              <a:t>Col 3:16  </a:t>
            </a:r>
            <a:r>
              <a:rPr lang="zh-TW" altLang="en-US" sz="5400" dirty="0" smtClean="0"/>
              <a:t>當用各樣的智慧，把基督的道理豐豐富富的存在心裡</a:t>
            </a:r>
            <a:r>
              <a:rPr lang="zh-TW" altLang="en-US" sz="5400" dirty="0" smtClean="0"/>
              <a:t>，用</a:t>
            </a:r>
            <a:r>
              <a:rPr lang="zh-TW" altLang="en-US" sz="5400" dirty="0" smtClean="0"/>
              <a:t>詩章、頌詞、靈歌，彼此教導，互相勸戒，心被恩感，歌頌神。</a:t>
            </a:r>
            <a:r>
              <a:rPr lang="en-US" altLang="zh-TW" sz="5400" dirty="0" smtClean="0"/>
              <a:t> </a:t>
            </a:r>
          </a:p>
          <a:p>
            <a:r>
              <a:rPr lang="en-US" altLang="zh-TW" sz="5400" b="1" dirty="0" smtClean="0"/>
              <a:t>Col 3:17  </a:t>
            </a:r>
            <a:r>
              <a:rPr lang="zh-TW" altLang="en-US" sz="5400" b="1" dirty="0" smtClean="0"/>
              <a:t>無論做什麼，或說話或行事，都要奉主耶穌的名，藉著他感謝父神。</a:t>
            </a:r>
            <a:r>
              <a:rPr lang="en-US" altLang="zh-TW" sz="5400" b="1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en-US" altLang="zh-TW" sz="5400" dirty="0" smtClean="0"/>
              <a:t>Col 2:20  </a:t>
            </a:r>
            <a:r>
              <a:rPr lang="zh-TW" altLang="en-US" sz="5400" dirty="0" smtClean="0"/>
              <a:t>你們若是與基督同死，脫離了世上的小學，為什麼仍像在世俗中活著、服從那「不可拿、不可嘗、不可摸」等類的規條呢？</a:t>
            </a:r>
            <a:r>
              <a:rPr lang="en-US" altLang="zh-TW" sz="5400" dirty="0" smtClean="0"/>
              <a:t> </a:t>
            </a:r>
          </a:p>
          <a:p>
            <a:r>
              <a:rPr lang="en-US" altLang="zh-TW" sz="5400" b="1" dirty="0" smtClean="0"/>
              <a:t>Col </a:t>
            </a:r>
            <a:r>
              <a:rPr lang="en-US" altLang="zh-TW" sz="5400" b="1" dirty="0" smtClean="0"/>
              <a:t>2:22  </a:t>
            </a:r>
            <a:r>
              <a:rPr lang="zh-TW" altLang="en-US" sz="5400" b="1" dirty="0" smtClean="0"/>
              <a:t>這都是照人所吩咐、所教導的。說到這一切，正用的時候就都敗壞了。</a:t>
            </a:r>
            <a:r>
              <a:rPr lang="en-US" altLang="zh-TW" sz="5400" b="1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6858000"/>
          </a:xfrm>
        </p:spPr>
        <p:txBody>
          <a:bodyPr>
            <a:normAutofit lnSpcReduction="10000"/>
          </a:bodyPr>
          <a:lstStyle/>
          <a:p>
            <a:r>
              <a:rPr lang="en-US" altLang="zh-TW" sz="5400" dirty="0" smtClean="0"/>
              <a:t>Col 2:23  </a:t>
            </a:r>
            <a:r>
              <a:rPr lang="zh-TW" altLang="en-US" sz="5400" dirty="0" smtClean="0"/>
              <a:t>這些規條使人徒有智慧之名，用私意崇拜，自表謙卑，苦待己身，其實在克制肉體的情慾上是毫無</a:t>
            </a:r>
            <a:r>
              <a:rPr lang="zh-TW" altLang="en-US" sz="5400" dirty="0" smtClean="0"/>
              <a:t>功效。</a:t>
            </a:r>
            <a:endParaRPr lang="en-US" altLang="zh-TW" sz="5400" dirty="0" smtClean="0"/>
          </a:p>
          <a:p>
            <a:r>
              <a:rPr lang="en-US" altLang="zh-TW" sz="5400" b="1" dirty="0" smtClean="0"/>
              <a:t>Col 3:1  </a:t>
            </a:r>
            <a:r>
              <a:rPr lang="zh-TW" altLang="en-US" sz="5400" b="1" dirty="0" smtClean="0"/>
              <a:t>所以，你們若真與基督一同復活，就當求在上面的事；那裡有基督坐在神的右邊。</a:t>
            </a:r>
            <a:r>
              <a:rPr lang="en-US" altLang="zh-TW" sz="5400" b="1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en-US" altLang="zh-TW" sz="5400" dirty="0" smtClean="0"/>
              <a:t>Col 3:2  </a:t>
            </a:r>
            <a:r>
              <a:rPr lang="zh-TW" altLang="en-US" sz="5400" dirty="0" smtClean="0"/>
              <a:t>你們要思念上面的事，不要思念地上的事。</a:t>
            </a:r>
            <a:r>
              <a:rPr lang="en-US" altLang="zh-TW" sz="5400" dirty="0" smtClean="0"/>
              <a:t> </a:t>
            </a:r>
          </a:p>
          <a:p>
            <a:r>
              <a:rPr lang="en-US" altLang="zh-TW" sz="5400" b="1" dirty="0" smtClean="0"/>
              <a:t>Col 3:3  </a:t>
            </a:r>
            <a:r>
              <a:rPr lang="zh-TW" altLang="en-US" sz="5400" b="1" dirty="0" smtClean="0"/>
              <a:t>因為你們已經死了，你們的生命與基督一同藏在神裡面</a:t>
            </a:r>
            <a:r>
              <a:rPr lang="zh-TW" altLang="en-US" sz="5400" b="1" dirty="0" smtClean="0"/>
              <a:t>。</a:t>
            </a:r>
            <a:endParaRPr lang="en-US" altLang="zh-TW" sz="5400" b="1" dirty="0" smtClean="0"/>
          </a:p>
          <a:p>
            <a:r>
              <a:rPr lang="en-US" altLang="zh-TW" sz="5400" dirty="0" smtClean="0"/>
              <a:t>Col 3:4  </a:t>
            </a:r>
            <a:r>
              <a:rPr lang="zh-TW" altLang="en-US" sz="5400" dirty="0" smtClean="0"/>
              <a:t>基督是我們的生命，他顯現的時候，你們也要與他一同顯現在榮耀裡</a:t>
            </a:r>
            <a:r>
              <a:rPr lang="zh-TW" altLang="en-US" sz="5400" dirty="0" smtClean="0"/>
              <a:t>。</a:t>
            </a:r>
            <a:endParaRPr lang="en-US" altLang="zh-TW" sz="5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en-US" altLang="zh-TW" sz="5400" b="1" dirty="0" smtClean="0"/>
              <a:t>Col 3:5  </a:t>
            </a:r>
            <a:r>
              <a:rPr lang="zh-TW" altLang="en-US" sz="5400" b="1" dirty="0" smtClean="0"/>
              <a:t>所以，要治死你們在地上的肢體，就如淫亂、污穢、邪情、惡慾，和</a:t>
            </a:r>
            <a:r>
              <a:rPr lang="zh-TW" altLang="en-US" sz="5400" b="1" dirty="0" smtClean="0"/>
              <a:t>貪婪。</a:t>
            </a:r>
            <a:r>
              <a:rPr lang="en-US" altLang="zh-TW" sz="5400" b="1" dirty="0" smtClean="0"/>
              <a:t> </a:t>
            </a:r>
            <a:endParaRPr lang="en-US" altLang="zh-TW" sz="5400" b="1" dirty="0" smtClean="0"/>
          </a:p>
          <a:p>
            <a:r>
              <a:rPr lang="en-US" altLang="zh-TW" sz="5400" dirty="0" smtClean="0"/>
              <a:t>Col 3:6  </a:t>
            </a:r>
            <a:r>
              <a:rPr lang="zh-TW" altLang="en-US" sz="5400" dirty="0" smtClean="0"/>
              <a:t>因這些事，神的忿怒必臨到那悖逆之子</a:t>
            </a:r>
            <a:r>
              <a:rPr lang="zh-TW" altLang="en-US" sz="5400" dirty="0" smtClean="0"/>
              <a:t>。</a:t>
            </a:r>
            <a:endParaRPr lang="en-US" altLang="zh-TW" sz="5400" dirty="0" smtClean="0"/>
          </a:p>
          <a:p>
            <a:r>
              <a:rPr lang="en-US" altLang="zh-TW" sz="5400" b="1" dirty="0" smtClean="0"/>
              <a:t>Col 3:7  </a:t>
            </a:r>
            <a:r>
              <a:rPr lang="zh-TW" altLang="en-US" sz="5400" b="1" dirty="0" smtClean="0"/>
              <a:t>當你們在這些事中活著的時候，也曾這樣行過。</a:t>
            </a:r>
            <a:r>
              <a:rPr lang="en-US" altLang="zh-TW" sz="5400" b="1" dirty="0" smtClean="0"/>
              <a:t> </a:t>
            </a:r>
            <a:r>
              <a:rPr lang="en-US" altLang="zh-TW" sz="5400" b="1" dirty="0" smtClean="0"/>
              <a:t> </a:t>
            </a:r>
            <a:endParaRPr lang="en-US" altLang="zh-TW" sz="5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en-US" altLang="zh-TW" sz="5400" dirty="0" smtClean="0"/>
              <a:t>Col 3:8  </a:t>
            </a:r>
            <a:r>
              <a:rPr lang="zh-TW" altLang="en-US" sz="5400" dirty="0" smtClean="0"/>
              <a:t>但現在你們要棄絕這一切的事，以及惱恨、忿怒、</a:t>
            </a:r>
            <a:r>
              <a:rPr lang="zh-TW" altLang="en-US" sz="5400" dirty="0" smtClean="0"/>
              <a:t>惡毒、</a:t>
            </a:r>
            <a:r>
              <a:rPr lang="zh-TW" altLang="en-US" sz="5400" dirty="0" smtClean="0"/>
              <a:t>毀謗，並口中污穢的言語。</a:t>
            </a:r>
            <a:r>
              <a:rPr lang="en-US" altLang="zh-TW" sz="5400" dirty="0" smtClean="0"/>
              <a:t> </a:t>
            </a:r>
          </a:p>
          <a:p>
            <a:r>
              <a:rPr lang="en-US" altLang="zh-TW" sz="5400" b="1" dirty="0" smtClean="0"/>
              <a:t>Col 3:9  </a:t>
            </a:r>
            <a:r>
              <a:rPr lang="zh-TW" altLang="en-US" sz="5400" b="1" dirty="0" smtClean="0"/>
              <a:t>不要彼此說謊；因你們已經脫去舊人和舊人的行為，</a:t>
            </a:r>
            <a:r>
              <a:rPr lang="en-US" altLang="zh-TW" sz="5400" b="1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6858000"/>
          </a:xfrm>
        </p:spPr>
        <p:txBody>
          <a:bodyPr>
            <a:normAutofit lnSpcReduction="10000"/>
          </a:bodyPr>
          <a:lstStyle/>
          <a:p>
            <a:r>
              <a:rPr lang="en-US" altLang="zh-TW" sz="5400" dirty="0" smtClean="0"/>
              <a:t>Col 3:10  </a:t>
            </a:r>
            <a:r>
              <a:rPr lang="zh-TW" altLang="en-US" sz="5400" dirty="0" smtClean="0"/>
              <a:t>穿上了新人。這新人在知識上漸漸更新，正如造他主的形像。</a:t>
            </a:r>
            <a:r>
              <a:rPr lang="en-US" altLang="zh-TW" sz="5400" dirty="0" smtClean="0"/>
              <a:t> </a:t>
            </a:r>
          </a:p>
          <a:p>
            <a:r>
              <a:rPr lang="en-US" altLang="zh-TW" sz="5400" b="1" dirty="0" smtClean="0"/>
              <a:t>Col 3:11  </a:t>
            </a:r>
            <a:r>
              <a:rPr lang="zh-TW" altLang="en-US" sz="5400" b="1" dirty="0" smtClean="0"/>
              <a:t>在此並不分希利尼人、猶太人，受割禮的、未受割禮的，化外人，西古提人，為奴的、自主的，惟有基督是包括一切，又住在各人之內。</a:t>
            </a:r>
            <a:r>
              <a:rPr lang="en-US" altLang="zh-TW" sz="5400" b="1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en-US" altLang="zh-TW" sz="5400" dirty="0" smtClean="0"/>
              <a:t>Col 3:12  </a:t>
            </a:r>
            <a:r>
              <a:rPr lang="zh-TW" altLang="en-US" sz="5400" dirty="0" smtClean="0"/>
              <a:t>所以，你們既是神的選民，聖潔蒙愛的人，就要</a:t>
            </a:r>
            <a:r>
              <a:rPr lang="zh-TW" altLang="en-US" sz="5400" dirty="0" smtClean="0"/>
              <a:t>存憐憫</a:t>
            </a:r>
            <a:r>
              <a:rPr lang="zh-TW" altLang="en-US" sz="5400" dirty="0" smtClean="0"/>
              <a:t>、恩慈、謙虛、溫柔、忍耐的心。</a:t>
            </a:r>
            <a:r>
              <a:rPr lang="en-US" altLang="zh-TW" sz="5400" dirty="0" smtClean="0"/>
              <a:t> </a:t>
            </a:r>
          </a:p>
          <a:p>
            <a:r>
              <a:rPr lang="en-US" altLang="zh-TW" sz="5400" b="1" dirty="0" smtClean="0"/>
              <a:t>Col 3:13  </a:t>
            </a:r>
            <a:r>
              <a:rPr lang="zh-TW" altLang="en-US" sz="5400" b="1" dirty="0" smtClean="0"/>
              <a:t>倘若這人與那人有嫌隙，總要彼此包容，彼此饒恕；主怎樣饒恕了你們，你們也要怎樣饒恕人。</a:t>
            </a:r>
            <a:r>
              <a:rPr lang="en-US" altLang="zh-TW" sz="5400" b="1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en-US" altLang="zh-TW" sz="5400" dirty="0" smtClean="0"/>
              <a:t>Col 3:14  </a:t>
            </a:r>
            <a:r>
              <a:rPr lang="zh-TW" altLang="en-US" sz="5400" dirty="0" smtClean="0"/>
              <a:t>在這一切之外，要存著愛心，愛心就是聯絡全德的。</a:t>
            </a:r>
            <a:r>
              <a:rPr lang="en-US" altLang="zh-TW" sz="5400" dirty="0" smtClean="0"/>
              <a:t> </a:t>
            </a:r>
          </a:p>
          <a:p>
            <a:r>
              <a:rPr lang="en-US" altLang="zh-TW" sz="5400" b="1" dirty="0" smtClean="0"/>
              <a:t>Col 3:15  </a:t>
            </a:r>
            <a:r>
              <a:rPr lang="zh-TW" altLang="en-US" sz="5400" b="1" dirty="0" smtClean="0"/>
              <a:t>又要叫基督的平安在你們心裡作主；你們也為此蒙召，歸為一體；且要存感謝的心。</a:t>
            </a:r>
            <a:r>
              <a:rPr lang="en-US" altLang="zh-TW" sz="5400" b="1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80</TotalTime>
  <Words>557</Words>
  <Application>Microsoft Office PowerPoint</Application>
  <PresentationFormat>如螢幕大小 (4:3)</PresentationFormat>
  <Paragraphs>22</Paragraphs>
  <Slides>10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1" baseType="lpstr">
      <vt:lpstr>Oriel</vt:lpstr>
      <vt:lpstr>得新生命</vt:lpstr>
      <vt:lpstr>投影片 2</vt:lpstr>
      <vt:lpstr>投影片 3</vt:lpstr>
      <vt:lpstr>投影片 4</vt:lpstr>
      <vt:lpstr>投影片 5</vt:lpstr>
      <vt:lpstr>投影片 6</vt:lpstr>
      <vt:lpstr>投影片 7</vt:lpstr>
      <vt:lpstr>投影片 8</vt:lpstr>
      <vt:lpstr>投影片 9</vt:lpstr>
      <vt:lpstr>投影片 10</vt:lpstr>
    </vt:vector>
  </TitlesOfParts>
  <Company>Version 5.1 build 2600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救主降生</dc:title>
  <dc:creator>Microsoft Windows</dc:creator>
  <cp:lastModifiedBy>大唐</cp:lastModifiedBy>
  <cp:revision>18</cp:revision>
  <dcterms:created xsi:type="dcterms:W3CDTF">2012-12-23T00:19:59Z</dcterms:created>
  <dcterms:modified xsi:type="dcterms:W3CDTF">2014-11-16T00:22:43Z</dcterms:modified>
</cp:coreProperties>
</file>