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年終守歲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詩篇  </a:t>
            </a:r>
            <a:r>
              <a:rPr lang="en-US" altLang="zh-CN" dirty="0" smtClean="0"/>
              <a:t>90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/>
              <a:t>-</a:t>
            </a:r>
            <a:r>
              <a:rPr lang="en-US" altLang="zh-CN" dirty="0" smtClean="0"/>
              <a:t>17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90:1  </a:t>
            </a:r>
            <a:r>
              <a:rPr lang="zh-TW" altLang="en-US" sz="5400" dirty="0" smtClean="0"/>
              <a:t>主</a:t>
            </a:r>
            <a:r>
              <a:rPr lang="zh-TW" altLang="en-US" sz="5400" dirty="0" smtClean="0"/>
              <a:t>啊，你世世代代作我們的居所。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90:2  </a:t>
            </a:r>
            <a:r>
              <a:rPr lang="zh-TW" altLang="en-US" sz="5400" b="1" dirty="0" smtClean="0"/>
              <a:t>諸山未曾生出，地與世界你未曾造成，從亙古到永遠，你是神。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90:3  </a:t>
            </a:r>
            <a:r>
              <a:rPr lang="zh-TW" altLang="en-US" sz="5400" dirty="0" smtClean="0"/>
              <a:t>你使人歸於塵土，說：你們世人要歸回。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90:4  </a:t>
            </a:r>
            <a:r>
              <a:rPr lang="zh-TW" altLang="en-US" sz="5400" b="1" dirty="0" smtClean="0"/>
              <a:t>在你看來，千年如已過的昨日，又如夜間的一更。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90:5  </a:t>
            </a:r>
            <a:r>
              <a:rPr lang="zh-TW" altLang="en-US" sz="5400" dirty="0" smtClean="0"/>
              <a:t>你叫他們如水沖去；他們如睡一覺。早晨，他們如生長的草，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90:6  </a:t>
            </a:r>
            <a:r>
              <a:rPr lang="zh-TW" altLang="en-US" sz="5400" b="1" dirty="0" smtClean="0"/>
              <a:t>早晨發芽生長，晚上割下枯乾。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90:7  </a:t>
            </a:r>
            <a:r>
              <a:rPr lang="zh-TW" altLang="en-US" sz="5400" dirty="0" smtClean="0"/>
              <a:t>我們因你的怒氣而消滅，因你的忿怒而驚惶。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90:8  </a:t>
            </a:r>
            <a:r>
              <a:rPr lang="zh-TW" altLang="en-US" sz="5400" b="1" dirty="0" smtClean="0"/>
              <a:t>你將我們的罪孽擺在你面前，將我們的隱惡擺在你面光之中。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90:9  </a:t>
            </a:r>
            <a:r>
              <a:rPr lang="zh-TW" altLang="en-US" sz="5400" dirty="0" smtClean="0"/>
              <a:t>我們經過的日子都在你震怒之下；我們度盡的年歲好像一聲歎息。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90:10  </a:t>
            </a:r>
            <a:r>
              <a:rPr lang="zh-TW" altLang="en-US" sz="5400" b="1" dirty="0" smtClean="0"/>
              <a:t>我們一生的年日是七十歲，若是強壯可到八十歲；但其中所矜誇的不過是勞苦愁煩，轉眼成空，我們便如飛而去。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90:11  </a:t>
            </a:r>
            <a:r>
              <a:rPr lang="zh-TW" altLang="en-US" sz="5400" dirty="0" smtClean="0"/>
              <a:t>誰曉得你怒氣的權勢？誰按著你該受的敬畏曉得你的忿怒呢？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90:12  </a:t>
            </a:r>
            <a:r>
              <a:rPr lang="zh-TW" altLang="en-US" sz="5400" b="1" dirty="0" smtClean="0"/>
              <a:t>求你指教我們怎樣數算自己的日子，好叫我們得著智慧的心。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90:13  </a:t>
            </a:r>
            <a:r>
              <a:rPr lang="zh-TW" altLang="en-US" sz="5400" dirty="0" smtClean="0"/>
              <a:t>耶和華啊，我們要等到幾時呢？求你轉回，為你的僕人後悔。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90:14  </a:t>
            </a:r>
            <a:r>
              <a:rPr lang="zh-TW" altLang="en-US" sz="5400" b="1" dirty="0" smtClean="0"/>
              <a:t>求你使我們早早飽得你的慈愛，好叫我們一生一世歡呼喜樂。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90:15  </a:t>
            </a:r>
            <a:r>
              <a:rPr lang="zh-TW" altLang="en-US" sz="5400" dirty="0" smtClean="0"/>
              <a:t>求你照著你使我們受苦的日子，和我們遭難的年歲，叫我們喜樂。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90:16  </a:t>
            </a:r>
            <a:r>
              <a:rPr lang="zh-TW" altLang="en-US" sz="5400" b="1" dirty="0" smtClean="0"/>
              <a:t>願你的作為向你僕人顯現；願你的榮耀向他們子孫顯明。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90:17  </a:t>
            </a:r>
            <a:r>
              <a:rPr lang="zh-TW" altLang="en-US" sz="5400" dirty="0" smtClean="0"/>
              <a:t>願主我們神的榮美歸於我們身上。願你堅立我們手所做的工；我們手所做的工，願你堅立。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</TotalTime>
  <Words>382</Words>
  <Application>Microsoft Office PowerPoint</Application>
  <PresentationFormat>如螢幕大小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年終守歲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DAIDUONG</cp:lastModifiedBy>
  <cp:revision>7</cp:revision>
  <dcterms:created xsi:type="dcterms:W3CDTF">2012-12-09T00:24:41Z</dcterms:created>
  <dcterms:modified xsi:type="dcterms:W3CDTF">2013-12-29T03:21:47Z</dcterms:modified>
</cp:coreProperties>
</file>