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3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smtClean="0"/>
              <a:t>聖靈能力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16-17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en-US" altLang="zh-CN" dirty="0" smtClean="0"/>
              <a:t>6</a:t>
            </a:r>
            <a:r>
              <a:rPr lang="zh-CN" altLang="en-US" dirty="0" smtClean="0"/>
              <a:t>；徒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我</a:t>
            </a:r>
            <a:r>
              <a:rPr lang="zh-TW" altLang="en-US" sz="5400" dirty="0" smtClean="0"/>
              <a:t>要求父，父就另外賜給你們一位保惠</a:t>
            </a:r>
            <a:r>
              <a:rPr lang="zh-TW" altLang="en-US" sz="5400" dirty="0" smtClean="0"/>
              <a:t>師，</a:t>
            </a:r>
            <a:r>
              <a:rPr lang="zh-TW" altLang="en-US" sz="5400" dirty="0" smtClean="0"/>
              <a:t>叫他永遠與你們同在，</a:t>
            </a:r>
            <a:r>
              <a:rPr lang="en-US" altLang="zh-TW" sz="5400" dirty="0" smtClean="0"/>
              <a:t> </a:t>
            </a:r>
            <a:endParaRPr lang="en-US" altLang="zh-TW" sz="5400" dirty="0" smtClean="0"/>
          </a:p>
          <a:p>
            <a:r>
              <a:rPr lang="zh-TW" altLang="en-US" sz="5400" b="1" dirty="0" smtClean="0"/>
              <a:t>就是真理的聖靈，乃世人不能接受的；因為不見他，也不認識他。你們卻認識他，因他常與你們同在，也要在你們裡面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要將一切的事指教你們，並且要叫你們想起我對你們所說的一切話</a:t>
            </a:r>
            <a:r>
              <a:rPr lang="zh-TW" altLang="en-US" sz="5400" dirty="0" smtClean="0"/>
              <a:t>。</a:t>
            </a:r>
            <a:endParaRPr lang="en-US" altLang="zh-TW" sz="5400" dirty="0" smtClean="0"/>
          </a:p>
          <a:p>
            <a:r>
              <a:rPr lang="zh-TW" altLang="en-US" sz="5400" b="1" dirty="0" smtClean="0"/>
              <a:t>但聖靈降臨在你們身上，你們就必得著能力，並要在耶路撒冷、猶太全地，和撒瑪利亞，直到地極，作我的見證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況且</a:t>
            </a:r>
            <a:r>
              <a:rPr lang="zh-TW" altLang="en-US" sz="5400" dirty="0" smtClean="0"/>
              <a:t>我們的軟弱有聖靈幫助，我們本不曉得當怎樣禱告</a:t>
            </a:r>
            <a:r>
              <a:rPr lang="zh-TW" altLang="en-US" sz="5400" dirty="0" smtClean="0"/>
              <a:t>，</a:t>
            </a:r>
            <a:endParaRPr lang="en-US" altLang="zh-TW" sz="5400" dirty="0" smtClean="0"/>
          </a:p>
          <a:p>
            <a:r>
              <a:rPr lang="zh-TW" altLang="en-US" sz="5400" b="1" dirty="0" smtClean="0"/>
              <a:t>你們若順從肉體活著，必要死；若靠著聖靈治死身體的惡行，必要活著。</a:t>
            </a:r>
            <a:endParaRPr lang="en-US" altLang="zh-TW" sz="5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179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Oriel</vt:lpstr>
      <vt:lpstr>聖靈能力</vt:lpstr>
      <vt:lpstr>投影片 2</vt:lpstr>
      <vt:lpstr>投影片 3</vt:lpstr>
      <vt:lpstr>投影片 4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11</cp:revision>
  <dcterms:created xsi:type="dcterms:W3CDTF">2012-12-23T00:19:59Z</dcterms:created>
  <dcterms:modified xsi:type="dcterms:W3CDTF">2013-05-19T00:02:06Z</dcterms:modified>
</cp:coreProperties>
</file>