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齊來頌揚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詩</a:t>
            </a:r>
            <a:r>
              <a:rPr lang="en-US" altLang="zh-CN" dirty="0" smtClean="0"/>
              <a:t>148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1-4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7-12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150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3-6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你們要讚美耶和華！從天上讚美耶和華，在高處讚美他！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他的眾使者都要讚美他！他的諸軍都要讚美他！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日頭月亮，你們要讚美他！放光的星宿，你們都要讚美他！</a:t>
            </a:r>
            <a:r>
              <a:rPr lang="en-US" altLang="zh-TW" sz="6000" dirty="0" smtClean="0"/>
              <a:t> </a:t>
            </a:r>
            <a:endParaRPr lang="en-US" altLang="zh-TW" sz="6000" b="1" dirty="0" smtClean="0"/>
          </a:p>
          <a:p>
            <a:r>
              <a:rPr lang="zh-TW" altLang="en-US" sz="6000" b="1" dirty="0" smtClean="0"/>
              <a:t>天上</a:t>
            </a:r>
            <a:r>
              <a:rPr lang="zh-TW" altLang="en-US" sz="6000" b="1" dirty="0" smtClean="0"/>
              <a:t>的天和天上的水，你們都要讚美他</a:t>
            </a:r>
            <a:r>
              <a:rPr lang="zh-TW" altLang="en-US" sz="6000" b="1" dirty="0" smtClean="0"/>
              <a:t>！</a:t>
            </a:r>
            <a:endParaRPr lang="en-US" altLang="zh-TW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所有在地上的，大魚和一切深洋，火與冰雹，雪和霧氣，成就他命的狂風</a:t>
            </a:r>
          </a:p>
          <a:p>
            <a:r>
              <a:rPr lang="zh-TW" altLang="en-US" sz="6000" b="1" dirty="0" smtClean="0"/>
              <a:t>大山和小山，結果的樹木和一切香柏樹，野獸和一切牲畜，昆蟲和</a:t>
            </a:r>
            <a:r>
              <a:rPr lang="zh-TW" altLang="en-US" sz="6000" b="1" dirty="0" smtClean="0"/>
              <a:t>飛鳥</a:t>
            </a:r>
            <a:endParaRPr lang="en-US" altLang="zh-TW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世上的君王和萬民，首領和世上一切審判官，少年人和處女，老年人和孩童，都當讚美耶和華！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要</a:t>
            </a:r>
            <a:r>
              <a:rPr lang="zh-TW" altLang="en-US" sz="6000" b="1" dirty="0" smtClean="0"/>
              <a:t>用角聲讚美他，鼓瑟彈琴讚美他！擊鼓跳舞讚美他！用絲弦的樂器和簫的聲音讚美他！</a:t>
            </a:r>
            <a:r>
              <a:rPr lang="en-US" altLang="zh-TW" sz="6000" b="1" dirty="0" smtClean="0"/>
              <a:t> </a:t>
            </a:r>
            <a:endParaRPr lang="en-US" altLang="zh-TW" sz="6000" b="1" dirty="0" smtClean="0"/>
          </a:p>
          <a:p>
            <a:r>
              <a:rPr lang="zh-TW" altLang="en-US" sz="6000" dirty="0" smtClean="0"/>
              <a:t>用</a:t>
            </a:r>
            <a:r>
              <a:rPr lang="zh-TW" altLang="en-US" sz="6000" dirty="0" smtClean="0"/>
              <a:t>大響的鈸讚美他！用高聲的鈸讚美他！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smtClean="0"/>
              <a:t>凡</a:t>
            </a:r>
            <a:r>
              <a:rPr lang="zh-TW" altLang="en-US" sz="6000" b="1" dirty="0" smtClean="0"/>
              <a:t>有氣息的都要讚美耶和華！你們要讚美耶和華！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</TotalTime>
  <Words>207</Words>
  <Application>Microsoft Office PowerPoint</Application>
  <PresentationFormat>如螢幕大小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齊來頌揚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14</cp:revision>
  <dcterms:created xsi:type="dcterms:W3CDTF">2012-12-23T00:19:59Z</dcterms:created>
  <dcterms:modified xsi:type="dcterms:W3CDTF">2017-02-25T08:08:28Z</dcterms:modified>
</cp:coreProperties>
</file>