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858000" cy="1894362"/>
          </a:xfrm>
        </p:spPr>
        <p:txBody>
          <a:bodyPr>
            <a:normAutofit fontScale="90000"/>
          </a:bodyPr>
          <a:lstStyle/>
          <a:p>
            <a:r>
              <a:rPr lang="zh-TW" altLang="en-US" sz="8000" dirty="0" smtClean="0">
                <a:latin typeface="微軟正黑體" pitchFamily="34" charset="-120"/>
                <a:ea typeface="微軟正黑體" pitchFamily="34" charset="-120"/>
              </a:rPr>
              <a:t>合神心意的敬拜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89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3-5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；約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23-24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我要歌唱耶和華的慈愛，直到永遠；我要用口將你的信實傳與萬代。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你們當樂意事奉耶和華，當來向他歌唱！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當稱謝進入他的門；當讚美進入他的院。當感謝他，稱頌他的名！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誰能登耶和華的山？誰能站在他的聖所？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就是手潔心清、不向虛妄、起誓不懷詭詐的人。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他必蒙耶和華賜福，又蒙救他的神使他成義。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時候將到，如今就是了，那真正拜父的，要用心靈和誠實拜他，因為父要這樣的人拜他。」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神是個靈，所以拜他的必須用心靈和誠實拜他。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129</TotalTime>
  <Words>182</Words>
  <Application>Microsoft Office PowerPoint</Application>
  <PresentationFormat>如螢幕大小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Oriel</vt:lpstr>
      <vt:lpstr>合神心意的敬拜</vt:lpstr>
      <vt:lpstr>投影片 2</vt:lpstr>
      <vt:lpstr>投影片 3</vt:lpstr>
      <vt:lpstr>投影片 4</vt:lpstr>
      <vt:lpstr>投影片 5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15</cp:revision>
  <dcterms:created xsi:type="dcterms:W3CDTF">2012-12-23T00:19:59Z</dcterms:created>
  <dcterms:modified xsi:type="dcterms:W3CDTF">2018-02-10T03:42:16Z</dcterms:modified>
</cp:coreProperties>
</file>