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858000" cy="1894362"/>
          </a:xfrm>
        </p:spPr>
        <p:txBody>
          <a:bodyPr>
            <a:normAutofit/>
          </a:bodyPr>
          <a:lstStyle/>
          <a:p>
            <a:r>
              <a:rPr lang="zh-CN" altLang="en-US" sz="8000" dirty="0" smtClean="0"/>
              <a:t>主的聖日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出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8-11</a:t>
            </a:r>
            <a:r>
              <a:rPr lang="zh-CN" altLang="en-US" dirty="0" smtClean="0"/>
              <a:t>；可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27-28</a:t>
            </a:r>
            <a:r>
              <a:rPr lang="zh-CN" altLang="en-US" dirty="0" smtClean="0"/>
              <a:t>；尼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9-10</a:t>
            </a:r>
            <a:r>
              <a:rPr lang="zh-CN" altLang="en-US" dirty="0" smtClean="0"/>
              <a:t>；賽</a:t>
            </a:r>
            <a:r>
              <a:rPr lang="en-US" altLang="zh-CN" dirty="0" smtClean="0"/>
              <a:t>58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13-14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當</a:t>
            </a:r>
            <a:r>
              <a:rPr lang="zh-TW" altLang="en-US" sz="6000" dirty="0" smtClean="0"/>
              <a:t>記念安息日，守為聖日。</a:t>
            </a:r>
            <a:r>
              <a:rPr lang="en-US" altLang="zh-TW" sz="6000" dirty="0" smtClean="0"/>
              <a:t> </a:t>
            </a:r>
            <a:r>
              <a:rPr lang="zh-TW" altLang="en-US" sz="6000" dirty="0" smtClean="0"/>
              <a:t>六日</a:t>
            </a:r>
            <a:r>
              <a:rPr lang="zh-TW" altLang="en-US" sz="6000" dirty="0" smtClean="0"/>
              <a:t>要勞碌做你一切的工，</a:t>
            </a:r>
            <a:r>
              <a:rPr lang="en-US" altLang="zh-TW" sz="6000" dirty="0" smtClean="0"/>
              <a:t> </a:t>
            </a:r>
          </a:p>
          <a:p>
            <a:r>
              <a:rPr lang="zh-TW" altLang="en-US" sz="6000" b="1" dirty="0" smtClean="0"/>
              <a:t>但第七日是向耶和華你神當守的安息日。</a:t>
            </a:r>
            <a:endParaRPr lang="en-US" altLang="zh-TW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因為</a:t>
            </a:r>
            <a:r>
              <a:rPr lang="zh-TW" altLang="en-US" sz="6000" dirty="0" smtClean="0"/>
              <a:t>六日之內，耶和華造天、地、海，和其中的萬物，第七日便安息，所以耶和華賜福與安息日，定為聖日。</a:t>
            </a:r>
            <a:endParaRPr lang="en-US" altLang="zh-TW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安息日</a:t>
            </a:r>
            <a:r>
              <a:rPr lang="zh-TW" altLang="en-US" sz="6000" b="1" dirty="0" smtClean="0"/>
              <a:t>是為人設立的，人不是為安息日設立</a:t>
            </a:r>
            <a:r>
              <a:rPr lang="zh-TW" altLang="en-US" sz="6000" b="1" dirty="0" smtClean="0"/>
              <a:t>的</a:t>
            </a:r>
            <a:r>
              <a:rPr lang="zh-CN" altLang="en-US" sz="6000" b="1" dirty="0" smtClean="0"/>
              <a:t>；</a:t>
            </a:r>
            <a:r>
              <a:rPr lang="zh-TW" altLang="en-US" sz="6000" b="1" dirty="0" smtClean="0"/>
              <a:t>所以，人子也是安息日的主。」</a:t>
            </a:r>
            <a:r>
              <a:rPr lang="en-US" altLang="zh-TW" sz="6000" b="1" dirty="0" smtClean="0"/>
              <a:t> </a:t>
            </a:r>
            <a:endParaRPr lang="en-US" altLang="zh-TW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今日</a:t>
            </a:r>
            <a:r>
              <a:rPr lang="zh-TW" altLang="en-US" sz="6000" dirty="0" smtClean="0"/>
              <a:t>是耶和華你們神的聖日，不要悲哀</a:t>
            </a:r>
            <a:r>
              <a:rPr lang="zh-TW" altLang="en-US" sz="6000" dirty="0" smtClean="0"/>
              <a:t>哭泣。</a:t>
            </a:r>
            <a:endParaRPr lang="en-US" altLang="zh-TW" sz="6000" dirty="0" smtClean="0"/>
          </a:p>
          <a:p>
            <a:r>
              <a:rPr lang="zh-TW" altLang="en-US" sz="6000" b="1" dirty="0" smtClean="0"/>
              <a:t>你們去吃肥美的，喝甘甜的，有不能預備的就分給</a:t>
            </a:r>
            <a:r>
              <a:rPr lang="zh-TW" altLang="en-US" sz="6000" b="1" dirty="0" smtClean="0"/>
              <a:t>他</a:t>
            </a:r>
            <a:r>
              <a:rPr lang="zh-CN" altLang="en-US" sz="6000" b="1" dirty="0" smtClean="0"/>
              <a:t>。</a:t>
            </a:r>
            <a:endParaRPr lang="en-US" altLang="zh-CN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因為今日是我們主的聖日。你們不要憂愁，因靠耶和華而得的喜樂是你們的力量。</a:t>
            </a:r>
            <a:endParaRPr lang="en-US" altLang="zh-CN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你若在安息日</a:t>
            </a:r>
            <a:r>
              <a:rPr lang="zh-TW" altLang="en-US" sz="6000" b="1" dirty="0" smtClean="0"/>
              <a:t>掉轉你</a:t>
            </a:r>
            <a:r>
              <a:rPr lang="zh-TW" altLang="en-US" sz="6000" b="1" dirty="0" smtClean="0"/>
              <a:t>的腳步，在我聖日不以操作為喜樂，稱安息日為可喜樂的，稱耶和華的聖日為可尊重的；</a:t>
            </a:r>
            <a:endParaRPr lang="en-US" altLang="zh-CN" sz="6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而且</a:t>
            </a:r>
            <a:r>
              <a:rPr lang="zh-TW" altLang="en-US" sz="6000" dirty="0" smtClean="0"/>
              <a:t>尊敬這日，不辦自己的私事，不隨自己的私意，不說自己的</a:t>
            </a:r>
            <a:r>
              <a:rPr lang="zh-TW" altLang="en-US" sz="6000" dirty="0" smtClean="0"/>
              <a:t>私話</a:t>
            </a:r>
            <a:endParaRPr lang="en-US" altLang="zh-CN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7010400"/>
          </a:xfrm>
        </p:spPr>
        <p:txBody>
          <a:bodyPr>
            <a:noAutofit/>
          </a:bodyPr>
          <a:lstStyle/>
          <a:p>
            <a:r>
              <a:rPr lang="zh-TW" altLang="en-US" sz="6000" b="1" dirty="0" smtClean="0"/>
              <a:t>你就以耶和華為樂。耶和華要使你乘駕地的高處，又以你祖雅各的產業養育你。這是耶和華親口說的。</a:t>
            </a:r>
            <a:r>
              <a:rPr lang="en-US" altLang="zh-TW" sz="60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139</TotalTime>
  <Words>258</Words>
  <Application>Microsoft Office PowerPoint</Application>
  <PresentationFormat>如螢幕大小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Oriel</vt:lpstr>
      <vt:lpstr>主的聖日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17</cp:revision>
  <dcterms:created xsi:type="dcterms:W3CDTF">2012-12-23T00:19:59Z</dcterms:created>
  <dcterms:modified xsi:type="dcterms:W3CDTF">2017-03-05T00:36:34Z</dcterms:modified>
</cp:coreProperties>
</file>