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獻上感謝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1-5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你們要以感謝為祭獻與神，又要向至高者還你的願，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凡以感謝獻上為祭的便是榮耀我；那按正路而行的，我必使他得著我的救恩。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來啊，我們要向耶和華歌唱，向拯救我們的磐石歡呼！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我們要來感謝他，用詩歌向他歡呼！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因耶和華為大神，為大王，超乎萬神之上。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地的深處在他手中；山的高峰也屬他。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海洋屬他，是他造的；旱地也是他手造成的。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來啊，我們要屈身敬拜，在造我們的耶和華面前跪下。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因為他是我們的神；我們是他草場的羊，是他手下的民。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普天下當向耶和華歡呼！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你們當樂意事奉耶和華，當來向他歌唱！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你們當曉得耶和華是神！我們是他造的，也是屬他的；我們是他的民，也是他草場的羊。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當稱謝進入他的門；當讚美進入他的院。當感謝他，稱頌他的名！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因為耶和華本為善。他的慈愛存到永遠；他的信實直到萬代。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</TotalTime>
  <Words>268</Words>
  <Application>Microsoft Office PowerPoint</Application>
  <PresentationFormat>如螢幕大小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獻上感謝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17</cp:revision>
  <dcterms:created xsi:type="dcterms:W3CDTF">2012-12-23T00:19:59Z</dcterms:created>
  <dcterms:modified xsi:type="dcterms:W3CDTF">2018-05-19T04:46:56Z</dcterms:modified>
</cp:coreProperties>
</file>