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奇妙作為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26-28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起初，神創造天地。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地是空虛混沌，淵面黑暗；神的靈運行在水面上。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神說：「要有光」，就有了光。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神看光是好的，就把光暗分開了。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神稱光為「晝」，稱暗為「夜」。有晚上，有早晨，這是頭一日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說：「我們要照著我們的形像、按著我們的樣式造人，使他們管理海裡的魚、空中的鳥、地上的牲畜，和全地，並地上所爬的一切昆蟲。」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神就照著自己的形像造人，乃是照著他的形像造男造女。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神就賜福給他們。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他使草生長，給六畜吃，使菜蔬發長，供給人用，使人從地裡能得食物，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耶和華啊，你所造的何其多！都是你用智慧造成的；遍地滿了你的豐富。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219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奇妙作為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其妙作為</dc:title>
  <dc:creator>Microsoft Windows</dc:creator>
  <cp:lastModifiedBy>DaTang</cp:lastModifiedBy>
  <cp:revision>12</cp:revision>
  <dcterms:created xsi:type="dcterms:W3CDTF">2012-12-23T00:19:59Z</dcterms:created>
  <dcterms:modified xsi:type="dcterms:W3CDTF">2019-01-05T06:44:51Z</dcterms:modified>
</cp:coreProperties>
</file>