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歸信基督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太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13-18</a:t>
            </a:r>
            <a:r>
              <a:rPr lang="zh-CN" altLang="en-US" dirty="0" smtClean="0"/>
              <a:t>；羅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9-10</a:t>
            </a:r>
            <a:r>
              <a:rPr lang="zh-CN" altLang="en-US" dirty="0" smtClean="0"/>
              <a:t>；約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68-69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耶穌到了該撒利亞腓立比的境內，就問門徒說：「人說我，人子是誰？」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他們說：「有人說是施洗的約翰；有人說是以利亞；又有人說是耶利米或是先知裡的一位。」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耶穌說：「你們說我是誰？」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西門彼得回答說：「你是基督，是永生神的兒子。」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耶穌對他說：「西門巴約拿，你是有福的！因為這不是屬血肉的指示你的，乃是我在天上的父指示的。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我還告訴你，你是彼得，我要把我的教會建造在這磐石上；陰間的權柄，不能勝過他。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你若口裡認耶穌為主，心裡信神叫他從死裡復活，就必得救。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因為人心裡相信，就可以稱義；口裡承認，就可以得救。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主啊，你有永生之道，我們還歸從誰呢？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我們已經信了，又知道你是神的聖者。」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</TotalTime>
  <Words>242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歸信基督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12</cp:revision>
  <dcterms:created xsi:type="dcterms:W3CDTF">2012-12-23T00:19:59Z</dcterms:created>
  <dcterms:modified xsi:type="dcterms:W3CDTF">2018-03-10T13:55:59Z</dcterms:modified>
</cp:coreProperties>
</file>