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懇切呼召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28-30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我要將生命泉的水白白賜給那口渴的人喝。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你們一切乾渴的都當就近水來；沒有銀錢的也可以來。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你們都來，買了吃；不用銀錢，不用價值，也來買酒和奶。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你們為何花錢買那不足為食物的？用勞碌得來的買那不使人飽足的呢？你們要留意聽我的話就能吃那美物，得享肥甘，心中喜樂。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你們當就近我來；側耳而聽，就必得活。我必與你們立永約，就是應許大衛那可靠的恩典。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凡勞苦擔重擔的人可以到我這裡來，我就使你們得安息。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我心裡柔和謙卑，你們當負我的軛，學我的樣式；這樣，你們心裡就必得享安息。因為我的軛是容易的，我的擔子是輕省的。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凡父所賜給我的人必到我這裡來；到我這裡來的，我總不丟棄他。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聖靈和新婦都說：「來！」聽見的人也該說：「來！」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口渴的人也當來；願意的，都可以白白取生命的水喝。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284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懇切呼召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20</cp:revision>
  <dcterms:created xsi:type="dcterms:W3CDTF">2012-12-23T00:19:59Z</dcterms:created>
  <dcterms:modified xsi:type="dcterms:W3CDTF">2018-03-04T01:09:19Z</dcterms:modified>
</cp:coreProperties>
</file>