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08" y="-10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6/11/2017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6/11/2017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6/11/2017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6/11/2017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6/11/2017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6/11/2017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6/11/2017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6/11/2017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6/11/2017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000" dirty="0" smtClean="0"/>
              <a:t>承認過犯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但</a:t>
            </a:r>
            <a:r>
              <a:rPr lang="en-US" altLang="zh-CN" dirty="0" smtClean="0"/>
              <a:t>9</a:t>
            </a:r>
            <a:r>
              <a:rPr lang="zh-CN" altLang="en-US" dirty="0" smtClean="0"/>
              <a:t>：</a:t>
            </a:r>
            <a:r>
              <a:rPr lang="en-US" altLang="zh-CN" dirty="0" smtClean="0"/>
              <a:t>4-5</a:t>
            </a:r>
            <a:r>
              <a:rPr lang="zh-CN" altLang="en-US" dirty="0" smtClean="0"/>
              <a:t>；壹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8-2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zh-TW" altLang="en-US" sz="6000" dirty="0" smtClean="0"/>
              <a:t>我向耶和華我的神祈禱、認罪，說：「主啊，大而可畏的神，向愛主、守主誡命的人守約施慈愛。</a:t>
            </a:r>
            <a:r>
              <a:rPr lang="en-US" altLang="zh-TW" sz="6000" dirty="0" smtClean="0"/>
              <a:t> </a:t>
            </a:r>
          </a:p>
          <a:p>
            <a:r>
              <a:rPr lang="zh-TW" altLang="en-US" sz="6000" b="1" dirty="0" smtClean="0"/>
              <a:t>我們犯罪作孽，行惡叛逆，偏離你的誡命典章，</a:t>
            </a:r>
            <a:endParaRPr lang="en-US" sz="60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zh-TW" altLang="en-US" sz="6000" dirty="0" smtClean="0"/>
              <a:t>我們若說自己無罪，便是自欺，真理不在我們心裡了。</a:t>
            </a:r>
            <a:r>
              <a:rPr lang="en-US" altLang="zh-TW" sz="6000" dirty="0" smtClean="0"/>
              <a:t> </a:t>
            </a:r>
          </a:p>
          <a:p>
            <a:r>
              <a:rPr lang="zh-TW" altLang="en-US" sz="6000" b="1" dirty="0" smtClean="0"/>
              <a:t>我們若認自己的罪，神是信實的，是公義的，必要赦免我們的罪，洗淨我們一切的不義。</a:t>
            </a:r>
            <a:r>
              <a:rPr lang="en-US" altLang="zh-TW" sz="6000" b="1" dirty="0" smtClean="0"/>
              <a:t> </a:t>
            </a:r>
            <a:endParaRPr lang="en-US" sz="60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zh-TW" altLang="en-US" sz="6000" dirty="0" smtClean="0"/>
              <a:t>我們若說自己沒有犯過罪，便是以神為說謊的，他的道也不在我們心裡了。</a:t>
            </a:r>
            <a:r>
              <a:rPr lang="en-US" altLang="zh-TW" sz="6000" dirty="0" smtClean="0"/>
              <a:t> </a:t>
            </a:r>
          </a:p>
          <a:p>
            <a:r>
              <a:rPr lang="zh-TW" altLang="en-US" sz="6000" b="1" dirty="0" smtClean="0"/>
              <a:t>我小子們哪，我將這些話寫給你們，是要叫你們不犯罪</a:t>
            </a:r>
            <a:r>
              <a:rPr lang="zh-TW" altLang="en-US" sz="6000" b="1" dirty="0" smtClean="0"/>
              <a:t>。</a:t>
            </a:r>
            <a:endParaRPr lang="en-US" altLang="zh-TW" sz="6000" b="1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zh-TW" altLang="en-US" sz="6000" dirty="0" smtClean="0"/>
              <a:t>若有人犯罪，在父那裡我們有一位中保，就是那義者耶穌基督</a:t>
            </a:r>
            <a:r>
              <a:rPr lang="zh-TW" altLang="en-US" sz="6000" dirty="0" smtClean="0"/>
              <a:t>。</a:t>
            </a:r>
            <a:endParaRPr lang="en-US" altLang="zh-TW" sz="6000" b="1" dirty="0" smtClean="0"/>
          </a:p>
          <a:p>
            <a:r>
              <a:rPr lang="zh-TW" altLang="en-US" sz="6000" b="1" dirty="0" smtClean="0"/>
              <a:t>他</a:t>
            </a:r>
            <a:r>
              <a:rPr lang="zh-TW" altLang="en-US" sz="6000" b="1" dirty="0" smtClean="0"/>
              <a:t>為我們的罪作了挽回祭，不是單為我們的罪，也是為普天下人的罪。</a:t>
            </a:r>
            <a:endParaRPr lang="en-US" altLang="zh-TW" sz="6000" b="1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46</TotalTime>
  <Words>198</Words>
  <Application>Microsoft Office PowerPoint</Application>
  <PresentationFormat>如螢幕大小 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Oriel</vt:lpstr>
      <vt:lpstr>承認過犯</vt:lpstr>
      <vt:lpstr>投影片 2</vt:lpstr>
      <vt:lpstr>投影片 3</vt:lpstr>
      <vt:lpstr>投影片 4</vt:lpstr>
      <vt:lpstr>投影片 5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User</cp:lastModifiedBy>
  <cp:revision>10</cp:revision>
  <dcterms:created xsi:type="dcterms:W3CDTF">2012-12-23T00:19:59Z</dcterms:created>
  <dcterms:modified xsi:type="dcterms:W3CDTF">2017-06-11T02:02:06Z</dcterms:modified>
</cp:coreProperties>
</file>